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9"/>
  </p:notesMasterIdLst>
  <p:sldIdLst>
    <p:sldId id="415" r:id="rId2"/>
    <p:sldId id="335" r:id="rId3"/>
    <p:sldId id="406" r:id="rId4"/>
    <p:sldId id="410" r:id="rId5"/>
    <p:sldId id="403" r:id="rId6"/>
    <p:sldId id="412" r:id="rId7"/>
    <p:sldId id="408" r:id="rId8"/>
    <p:sldId id="411" r:id="rId9"/>
    <p:sldId id="413" r:id="rId10"/>
    <p:sldId id="417" r:id="rId11"/>
    <p:sldId id="418" r:id="rId12"/>
    <p:sldId id="414" r:id="rId13"/>
    <p:sldId id="416" r:id="rId14"/>
    <p:sldId id="409" r:id="rId15"/>
    <p:sldId id="419" r:id="rId16"/>
    <p:sldId id="420" r:id="rId17"/>
    <p:sldId id="336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 autoAdjust="0"/>
    <p:restoredTop sz="88267" autoAdjust="0"/>
  </p:normalViewPr>
  <p:slideViewPr>
    <p:cSldViewPr snapToGrid="0">
      <p:cViewPr varScale="1">
        <p:scale>
          <a:sx n="97" d="100"/>
          <a:sy n="97" d="100"/>
        </p:scale>
        <p:origin x="8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10DB6A8A-D2C8-4956-ACF4-7868E7DC9686}"/>
    <pc:docChg chg="undo custSel addSld delSld modSld sldOrd">
      <pc:chgData name="Michael Lo" userId="caf5cbaf-57fd-4f2f-9ee2-68aa5f24d0c7" providerId="ADAL" clId="{10DB6A8A-D2C8-4956-ACF4-7868E7DC9686}" dt="2024-10-10T16:36:41.500" v="7191" actId="20577"/>
      <pc:docMkLst>
        <pc:docMk/>
      </pc:docMkLst>
      <pc:sldChg chg="modSp mod">
        <pc:chgData name="Michael Lo" userId="caf5cbaf-57fd-4f2f-9ee2-68aa5f24d0c7" providerId="ADAL" clId="{10DB6A8A-D2C8-4956-ACF4-7868E7DC9686}" dt="2024-10-10T16:27:30.391" v="7038" actId="27636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10DB6A8A-D2C8-4956-ACF4-7868E7DC9686}" dt="2024-10-10T01:39:43.432" v="6371"/>
        <pc:sldMkLst>
          <pc:docMk/>
          <pc:sldMk cId="300377867" sldId="399"/>
        </pc:sldMkLst>
      </pc:sldChg>
      <pc:sldChg chg="addSp modSp mod modAnim">
        <pc:chgData name="Michael Lo" userId="caf5cbaf-57fd-4f2f-9ee2-68aa5f24d0c7" providerId="ADAL" clId="{10DB6A8A-D2C8-4956-ACF4-7868E7DC9686}" dt="2024-10-10T16:06:19.377" v="6601" actId="1076"/>
        <pc:sldMkLst>
          <pc:docMk/>
          <pc:sldMk cId="328519814" sldId="400"/>
        </pc:sldMkLst>
      </pc:sldChg>
      <pc:sldChg chg="modSp mod modAnim">
        <pc:chgData name="Michael Lo" userId="caf5cbaf-57fd-4f2f-9ee2-68aa5f24d0c7" providerId="ADAL" clId="{10DB6A8A-D2C8-4956-ACF4-7868E7DC9686}" dt="2024-10-10T16:07:44.508" v="6623"/>
        <pc:sldMkLst>
          <pc:docMk/>
          <pc:sldMk cId="1201761359" sldId="401"/>
        </pc:sldMkLst>
      </pc:sldChg>
      <pc:sldChg chg="modSp mod modAnim modNotesTx">
        <pc:chgData name="Michael Lo" userId="caf5cbaf-57fd-4f2f-9ee2-68aa5f24d0c7" providerId="ADAL" clId="{10DB6A8A-D2C8-4956-ACF4-7868E7DC9686}" dt="2024-10-10T16:10:03.532" v="6637" actId="20577"/>
        <pc:sldMkLst>
          <pc:docMk/>
          <pc:sldMk cId="4032259395" sldId="402"/>
        </pc:sldMkLst>
      </pc:sldChg>
      <pc:sldChg chg="modSp mod ord modAnim modNotesTx">
        <pc:chgData name="Michael Lo" userId="caf5cbaf-57fd-4f2f-9ee2-68aa5f24d0c7" providerId="ADAL" clId="{10DB6A8A-D2C8-4956-ACF4-7868E7DC9686}" dt="2024-10-10T16:08:37.522" v="6629"/>
        <pc:sldMkLst>
          <pc:docMk/>
          <pc:sldMk cId="3403831163" sldId="403"/>
        </pc:sldMkLst>
      </pc:sldChg>
      <pc:sldChg chg="modNotesTx">
        <pc:chgData name="Michael Lo" userId="caf5cbaf-57fd-4f2f-9ee2-68aa5f24d0c7" providerId="ADAL" clId="{10DB6A8A-D2C8-4956-ACF4-7868E7DC9686}" dt="2024-10-10T16:36:41.500" v="7191" actId="20577"/>
        <pc:sldMkLst>
          <pc:docMk/>
          <pc:sldMk cId="4041220794" sldId="405"/>
        </pc:sldMkLst>
      </pc:sldChg>
      <pc:sldChg chg="modSp mod">
        <pc:chgData name="Michael Lo" userId="caf5cbaf-57fd-4f2f-9ee2-68aa5f24d0c7" providerId="ADAL" clId="{10DB6A8A-D2C8-4956-ACF4-7868E7DC9686}" dt="2024-10-10T16:14:35.879" v="6712" actId="20577"/>
        <pc:sldMkLst>
          <pc:docMk/>
          <pc:sldMk cId="264360980" sldId="406"/>
        </pc:sldMkLst>
      </pc:sldChg>
      <pc:sldChg chg="modSp mod modNotesTx">
        <pc:chgData name="Michael Lo" userId="caf5cbaf-57fd-4f2f-9ee2-68aa5f24d0c7" providerId="ADAL" clId="{10DB6A8A-D2C8-4956-ACF4-7868E7DC9686}" dt="2024-10-10T16:25:58.458" v="6975" actId="20577"/>
        <pc:sldMkLst>
          <pc:docMk/>
          <pc:sldMk cId="1335586762" sldId="407"/>
        </pc:sldMkLst>
      </pc:sldChg>
      <pc:sldChg chg="modSp mod ord modAnim">
        <pc:chgData name="Michael Lo" userId="caf5cbaf-57fd-4f2f-9ee2-68aa5f24d0c7" providerId="ADAL" clId="{10DB6A8A-D2C8-4956-ACF4-7868E7DC9686}" dt="2024-10-10T16:32:49.199" v="7067" actId="20577"/>
        <pc:sldMkLst>
          <pc:docMk/>
          <pc:sldMk cId="3432764269" sldId="408"/>
        </pc:sldMkLst>
      </pc:sldChg>
      <pc:sldChg chg="new del">
        <pc:chgData name="Michael Lo" userId="caf5cbaf-57fd-4f2f-9ee2-68aa5f24d0c7" providerId="ADAL" clId="{10DB6A8A-D2C8-4956-ACF4-7868E7DC9686}" dt="2024-10-09T20:30:08.077" v="2185" actId="680"/>
        <pc:sldMkLst>
          <pc:docMk/>
          <pc:sldMk cId="234164264" sldId="410"/>
        </pc:sldMkLst>
      </pc:sldChg>
      <pc:sldChg chg="modSp add mod modAnim">
        <pc:chgData name="Michael Lo" userId="caf5cbaf-57fd-4f2f-9ee2-68aa5f24d0c7" providerId="ADAL" clId="{10DB6A8A-D2C8-4956-ACF4-7868E7DC9686}" dt="2024-10-10T16:11:01.649" v="6679" actId="20577"/>
        <pc:sldMkLst>
          <pc:docMk/>
          <pc:sldMk cId="1634320943" sldId="410"/>
        </pc:sldMkLst>
      </pc:sldChg>
      <pc:sldChg chg="new del">
        <pc:chgData name="Michael Lo" userId="caf5cbaf-57fd-4f2f-9ee2-68aa5f24d0c7" providerId="ADAL" clId="{10DB6A8A-D2C8-4956-ACF4-7868E7DC9686}" dt="2024-10-09T20:30:02.279" v="2183" actId="680"/>
        <pc:sldMkLst>
          <pc:docMk/>
          <pc:sldMk cId="4288745930" sldId="410"/>
        </pc:sldMkLst>
      </pc:sldChg>
      <pc:sldChg chg="modSp add mod ord">
        <pc:chgData name="Michael Lo" userId="caf5cbaf-57fd-4f2f-9ee2-68aa5f24d0c7" providerId="ADAL" clId="{10DB6A8A-D2C8-4956-ACF4-7868E7DC9686}" dt="2024-10-10T16:12:12.951" v="6685"/>
        <pc:sldMkLst>
          <pc:docMk/>
          <pc:sldMk cId="820373039" sldId="411"/>
        </pc:sldMkLst>
      </pc:sldChg>
      <pc:sldChg chg="modSp add mod ord modAnim">
        <pc:chgData name="Michael Lo" userId="caf5cbaf-57fd-4f2f-9ee2-68aa5f24d0c7" providerId="ADAL" clId="{10DB6A8A-D2C8-4956-ACF4-7868E7DC9686}" dt="2024-10-10T16:12:06.657" v="6683"/>
        <pc:sldMkLst>
          <pc:docMk/>
          <pc:sldMk cId="1311522508" sldId="412"/>
        </pc:sldMkLst>
      </pc:sldChg>
      <pc:sldChg chg="addSp modSp add mod ord modAnim">
        <pc:chgData name="Michael Lo" userId="caf5cbaf-57fd-4f2f-9ee2-68aa5f24d0c7" providerId="ADAL" clId="{10DB6A8A-D2C8-4956-ACF4-7868E7DC9686}" dt="2024-10-10T16:11:43.850" v="6681"/>
        <pc:sldMkLst>
          <pc:docMk/>
          <pc:sldMk cId="3781971064" sldId="413"/>
        </pc:sldMkLst>
      </pc:sldChg>
      <pc:sldChg chg="modSp modAnim">
        <pc:chgData name="Michael Lo" userId="caf5cbaf-57fd-4f2f-9ee2-68aa5f24d0c7" providerId="ADAL" clId="{10DB6A8A-D2C8-4956-ACF4-7868E7DC9686}" dt="2024-10-10T16:20:03.856" v="6753"/>
        <pc:sldMkLst>
          <pc:docMk/>
          <pc:sldMk cId="671721308" sldId="417"/>
        </pc:sldMkLst>
      </pc:sldChg>
      <pc:sldChg chg="modSp mod">
        <pc:chgData name="Michael Lo" userId="caf5cbaf-57fd-4f2f-9ee2-68aa5f24d0c7" providerId="ADAL" clId="{10DB6A8A-D2C8-4956-ACF4-7868E7DC9686}" dt="2024-10-10T16:18:51.125" v="6722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10339CD1-5A8B-43A3-96C1-D67C58326257}"/>
    <pc:docChg chg="delSld">
      <pc:chgData name="Michael Lo" userId="caf5cbaf-57fd-4f2f-9ee2-68aa5f24d0c7" providerId="ADAL" clId="{10339CD1-5A8B-43A3-96C1-D67C58326257}" dt="2025-06-05T16:05:34.401" v="0" actId="47"/>
      <pc:docMkLst>
        <pc:docMk/>
      </pc:docMkLst>
      <pc:sldChg chg="del">
        <pc:chgData name="Michael Lo" userId="caf5cbaf-57fd-4f2f-9ee2-68aa5f24d0c7" providerId="ADAL" clId="{10339CD1-5A8B-43A3-96C1-D67C58326257}" dt="2025-06-05T16:05:34.401" v="0" actId="47"/>
        <pc:sldMkLst>
          <pc:docMk/>
          <pc:sldMk cId="228651437" sldId="350"/>
        </pc:sldMkLst>
      </pc:sld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16T03:38:13.881" v="10266" actId="729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03T00:25:27.102" v="2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 modShow">
        <pc:chgData name="Michael Lo" userId="caf5cbaf-57fd-4f2f-9ee2-68aa5f24d0c7" providerId="ADAL" clId="{6C3F79AC-B29E-4B9F-83D7-83B4CCA2322B}" dt="2024-09-03T05:05:26.720" v="7747" actId="729"/>
        <pc:sldMkLst>
          <pc:docMk/>
          <pc:sldMk cId="500677366" sldId="354"/>
        </pc:sldMkLst>
      </pc:sldChg>
      <pc:sldChg chg="mod modShow">
        <pc:chgData name="Michael Lo" userId="caf5cbaf-57fd-4f2f-9ee2-68aa5f24d0c7" providerId="ADAL" clId="{6C3F79AC-B29E-4B9F-83D7-83B4CCA2322B}" dt="2024-09-03T05:05:32.657" v="7748" actId="72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6T01:50:15.270" v="10073" actId="4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3:34.014" v="10110" actId="20577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16T03:17:09.310" v="10265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">
        <pc:chgData name="Michael Lo" userId="caf5cbaf-57fd-4f2f-9ee2-68aa5f24d0c7" providerId="ADAL" clId="{6C3F79AC-B29E-4B9F-83D7-83B4CCA2322B}" dt="2024-09-16T01:04:33.129" v="9724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6T01:50:17.999" v="10075" actId="6549"/>
        <pc:sldMkLst>
          <pc:docMk/>
          <pc:sldMk cId="4101545632" sldId="372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29CAA67F-A604-4A5F-AD62-D687AD2DD711}"/>
    <pc:docChg chg="undo custSel addSld delSld modSld sldOrd">
      <pc:chgData name="Michael Lo" userId="caf5cbaf-57fd-4f2f-9ee2-68aa5f24d0c7" providerId="ADAL" clId="{29CAA67F-A604-4A5F-AD62-D687AD2DD711}" dt="2024-09-30T15:26:33.670" v="4379" actId="47"/>
      <pc:docMkLst>
        <pc:docMk/>
      </pc:docMkLst>
      <pc:sldChg chg="add ord">
        <pc:chgData name="Michael Lo" userId="caf5cbaf-57fd-4f2f-9ee2-68aa5f24d0c7" providerId="ADAL" clId="{29CAA67F-A604-4A5F-AD62-D687AD2DD711}" dt="2024-09-30T13:54:55.154" v="2618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29CAA67F-A604-4A5F-AD62-D687AD2DD711}" dt="2024-09-30T15:19:53.577" v="4044" actId="47"/>
        <pc:sldMkLst>
          <pc:docMk/>
          <pc:sldMk cId="2208637383" sldId="308"/>
        </pc:sldMkLst>
      </pc:sldChg>
      <pc:sldChg chg="modSp add del mod">
        <pc:chgData name="Michael Lo" userId="caf5cbaf-57fd-4f2f-9ee2-68aa5f24d0c7" providerId="ADAL" clId="{29CAA67F-A604-4A5F-AD62-D687AD2DD711}" dt="2024-09-30T15:19:53.577" v="4044" actId="47"/>
        <pc:sldMkLst>
          <pc:docMk/>
          <pc:sldMk cId="678723681" sldId="309"/>
        </pc:sldMkLst>
      </pc:sldChg>
      <pc:sldChg chg="add del">
        <pc:chgData name="Michael Lo" userId="caf5cbaf-57fd-4f2f-9ee2-68aa5f24d0c7" providerId="ADAL" clId="{29CAA67F-A604-4A5F-AD62-D687AD2DD711}" dt="2024-09-30T15:22:44.275" v="4258" actId="47"/>
        <pc:sldMkLst>
          <pc:docMk/>
          <pc:sldMk cId="1940450663" sldId="310"/>
        </pc:sldMkLst>
      </pc:sldChg>
      <pc:sldChg chg="add del">
        <pc:chgData name="Michael Lo" userId="caf5cbaf-57fd-4f2f-9ee2-68aa5f24d0c7" providerId="ADAL" clId="{29CAA67F-A604-4A5F-AD62-D687AD2DD711}" dt="2024-09-30T15:26:29.750" v="4378" actId="47"/>
        <pc:sldMkLst>
          <pc:docMk/>
          <pc:sldMk cId="3679715131" sldId="311"/>
        </pc:sldMkLst>
      </pc:sldChg>
      <pc:sldChg chg="modSp add del mod">
        <pc:chgData name="Michael Lo" userId="caf5cbaf-57fd-4f2f-9ee2-68aa5f24d0c7" providerId="ADAL" clId="{29CAA67F-A604-4A5F-AD62-D687AD2DD711}" dt="2024-09-30T15:24:18.131" v="4307" actId="47"/>
        <pc:sldMkLst>
          <pc:docMk/>
          <pc:sldMk cId="390995125" sldId="312"/>
        </pc:sldMkLst>
      </pc:sldChg>
      <pc:sldChg chg="addSp modSp mod">
        <pc:chgData name="Michael Lo" userId="caf5cbaf-57fd-4f2f-9ee2-68aa5f24d0c7" providerId="ADAL" clId="{29CAA67F-A604-4A5F-AD62-D687AD2DD711}" dt="2024-09-24T16:48:55.239" v="33"/>
        <pc:sldMkLst>
          <pc:docMk/>
          <pc:sldMk cId="641314384" sldId="335"/>
        </pc:sldMkLst>
      </pc:sldChg>
      <pc:sldChg chg="del">
        <pc:chgData name="Michael Lo" userId="caf5cbaf-57fd-4f2f-9ee2-68aa5f24d0c7" providerId="ADAL" clId="{29CAA67F-A604-4A5F-AD62-D687AD2DD711}" dt="2024-09-24T16:48:15.476" v="4" actId="47"/>
        <pc:sldMkLst>
          <pc:docMk/>
          <pc:sldMk cId="4043810170" sldId="338"/>
        </pc:sldMkLst>
      </pc:sldChg>
      <pc:sldChg chg="del">
        <pc:chgData name="Michael Lo" userId="caf5cbaf-57fd-4f2f-9ee2-68aa5f24d0c7" providerId="ADAL" clId="{29CAA67F-A604-4A5F-AD62-D687AD2DD711}" dt="2024-09-24T16:48:45.041" v="31" actId="47"/>
        <pc:sldMkLst>
          <pc:docMk/>
          <pc:sldMk cId="2343391217" sldId="375"/>
        </pc:sldMkLst>
      </pc:sldChg>
      <pc:sldChg chg="del">
        <pc:chgData name="Michael Lo" userId="caf5cbaf-57fd-4f2f-9ee2-68aa5f24d0c7" providerId="ADAL" clId="{29CAA67F-A604-4A5F-AD62-D687AD2DD711}" dt="2024-09-24T16:48:13.217" v="0" actId="47"/>
        <pc:sldMkLst>
          <pc:docMk/>
          <pc:sldMk cId="4186747007" sldId="377"/>
        </pc:sldMkLst>
      </pc:sldChg>
      <pc:sldChg chg="del">
        <pc:chgData name="Michael Lo" userId="caf5cbaf-57fd-4f2f-9ee2-68aa5f24d0c7" providerId="ADAL" clId="{29CAA67F-A604-4A5F-AD62-D687AD2DD711}" dt="2024-09-24T16:48:13.824" v="1" actId="47"/>
        <pc:sldMkLst>
          <pc:docMk/>
          <pc:sldMk cId="1083582291" sldId="378"/>
        </pc:sldMkLst>
      </pc:sldChg>
      <pc:sldChg chg="del">
        <pc:chgData name="Michael Lo" userId="caf5cbaf-57fd-4f2f-9ee2-68aa5f24d0c7" providerId="ADAL" clId="{29CAA67F-A604-4A5F-AD62-D687AD2DD711}" dt="2024-09-24T16:48:14.791" v="3" actId="47"/>
        <pc:sldMkLst>
          <pc:docMk/>
          <pc:sldMk cId="690994062" sldId="379"/>
        </pc:sldMkLst>
      </pc:sldChg>
      <pc:sldChg chg="del">
        <pc:chgData name="Michael Lo" userId="caf5cbaf-57fd-4f2f-9ee2-68aa5f24d0c7" providerId="ADAL" clId="{29CAA67F-A604-4A5F-AD62-D687AD2DD711}" dt="2024-09-24T16:48:14.296" v="2" actId="47"/>
        <pc:sldMkLst>
          <pc:docMk/>
          <pc:sldMk cId="36016217" sldId="380"/>
        </pc:sldMkLst>
      </pc:sldChg>
      <pc:sldChg chg="delSp del mod">
        <pc:chgData name="Michael Lo" userId="caf5cbaf-57fd-4f2f-9ee2-68aa5f24d0c7" providerId="ADAL" clId="{29CAA67F-A604-4A5F-AD62-D687AD2DD711}" dt="2024-09-24T17:33:28.918" v="1087" actId="47"/>
        <pc:sldMkLst>
          <pc:docMk/>
          <pc:sldMk cId="157528417" sldId="381"/>
        </pc:sldMkLst>
      </pc:sldChg>
      <pc:sldChg chg="modSp add mod">
        <pc:chgData name="Michael Lo" userId="caf5cbaf-57fd-4f2f-9ee2-68aa5f24d0c7" providerId="ADAL" clId="{29CAA67F-A604-4A5F-AD62-D687AD2DD711}" dt="2024-09-30T13:21:02.794" v="1926" actId="20577"/>
        <pc:sldMkLst>
          <pc:docMk/>
          <pc:sldMk cId="2841354498" sldId="382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187951108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1205960451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2971227640" sldId="384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230430266" sldId="384"/>
        </pc:sldMkLst>
      </pc:sldChg>
      <pc:sldChg chg="modSp add del mod ord">
        <pc:chgData name="Michael Lo" userId="caf5cbaf-57fd-4f2f-9ee2-68aa5f24d0c7" providerId="ADAL" clId="{29CAA67F-A604-4A5F-AD62-D687AD2DD711}" dt="2024-09-24T17:14:42.578" v="475" actId="2696"/>
        <pc:sldMkLst>
          <pc:docMk/>
          <pc:sldMk cId="2167177451" sldId="385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943132091" sldId="385"/>
        </pc:sldMkLst>
      </pc:sldChg>
      <pc:sldChg chg="add del">
        <pc:chgData name="Michael Lo" userId="caf5cbaf-57fd-4f2f-9ee2-68aa5f24d0c7" providerId="ADAL" clId="{29CAA67F-A604-4A5F-AD62-D687AD2DD711}" dt="2024-09-24T16:59:12.908" v="344" actId="47"/>
        <pc:sldMkLst>
          <pc:docMk/>
          <pc:sldMk cId="1189040727" sldId="386"/>
        </pc:sldMkLst>
      </pc:sldChg>
      <pc:sldChg chg="modSp add mod">
        <pc:chgData name="Michael Lo" userId="caf5cbaf-57fd-4f2f-9ee2-68aa5f24d0c7" providerId="ADAL" clId="{29CAA67F-A604-4A5F-AD62-D687AD2DD711}" dt="2024-09-30T13:57:06.936" v="2750" actId="20577"/>
        <pc:sldMkLst>
          <pc:docMk/>
          <pc:sldMk cId="2473634822" sldId="386"/>
        </pc:sldMkLst>
      </pc:sldChg>
      <pc:sldChg chg="addSp modSp add mod">
        <pc:chgData name="Michael Lo" userId="caf5cbaf-57fd-4f2f-9ee2-68aa5f24d0c7" providerId="ADAL" clId="{29CAA67F-A604-4A5F-AD62-D687AD2DD711}" dt="2024-09-30T15:14:09.065" v="3883" actId="6549"/>
        <pc:sldMkLst>
          <pc:docMk/>
          <pc:sldMk cId="2068510410" sldId="387"/>
        </pc:sldMkLst>
      </pc:sldChg>
      <pc:sldChg chg="modSp add del mod">
        <pc:chgData name="Michael Lo" userId="caf5cbaf-57fd-4f2f-9ee2-68aa5f24d0c7" providerId="ADAL" clId="{29CAA67F-A604-4A5F-AD62-D687AD2DD711}" dt="2024-09-30T15:26:33.670" v="4379" actId="47"/>
        <pc:sldMkLst>
          <pc:docMk/>
          <pc:sldMk cId="3471630154" sldId="388"/>
        </pc:sldMkLst>
      </pc:sldChg>
      <pc:sldChg chg="modSp add mod ord">
        <pc:chgData name="Michael Lo" userId="caf5cbaf-57fd-4f2f-9ee2-68aa5f24d0c7" providerId="ADAL" clId="{29CAA67F-A604-4A5F-AD62-D687AD2DD711}" dt="2024-09-24T17:16:17.284" v="601" actId="20577"/>
        <pc:sldMkLst>
          <pc:docMk/>
          <pc:sldMk cId="1356319245" sldId="389"/>
        </pc:sldMkLst>
      </pc:sldChg>
      <pc:sldChg chg="modSp add mod">
        <pc:chgData name="Michael Lo" userId="caf5cbaf-57fd-4f2f-9ee2-68aa5f24d0c7" providerId="ADAL" clId="{29CAA67F-A604-4A5F-AD62-D687AD2DD711}" dt="2024-09-24T17:32:11.022" v="1074" actId="20577"/>
        <pc:sldMkLst>
          <pc:docMk/>
          <pc:sldMk cId="935711978" sldId="390"/>
        </pc:sldMkLst>
      </pc:sldChg>
      <pc:sldChg chg="modSp add mod">
        <pc:chgData name="Michael Lo" userId="caf5cbaf-57fd-4f2f-9ee2-68aa5f24d0c7" providerId="ADAL" clId="{29CAA67F-A604-4A5F-AD62-D687AD2DD711}" dt="2024-09-24T17:32:21.953" v="1086" actId="2057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29CAA67F-A604-4A5F-AD62-D687AD2DD711}" dt="2024-09-30T13:51:58.912" v="2611" actId="20577"/>
        <pc:sldMkLst>
          <pc:docMk/>
          <pc:sldMk cId="4235182068" sldId="392"/>
        </pc:sldMkLst>
      </pc:sldChg>
      <pc:sldChg chg="addSp modSp add mod">
        <pc:chgData name="Michael Lo" userId="caf5cbaf-57fd-4f2f-9ee2-68aa5f24d0c7" providerId="ADAL" clId="{29CAA67F-A604-4A5F-AD62-D687AD2DD711}" dt="2024-09-30T14:49:46.799" v="2860" actId="6549"/>
        <pc:sldMkLst>
          <pc:docMk/>
          <pc:sldMk cId="2932633644" sldId="393"/>
        </pc:sldMkLst>
      </pc:sldChg>
      <pc:sldChg chg="add del">
        <pc:chgData name="Michael Lo" userId="caf5cbaf-57fd-4f2f-9ee2-68aa5f24d0c7" providerId="ADAL" clId="{29CAA67F-A604-4A5F-AD62-D687AD2DD711}" dt="2024-09-30T14:53:13.260" v="3164" actId="47"/>
        <pc:sldMkLst>
          <pc:docMk/>
          <pc:sldMk cId="1063666189" sldId="394"/>
        </pc:sldMkLst>
      </pc:sldChg>
      <pc:sldChg chg="addSp delSp modSp add mod">
        <pc:chgData name="Michael Lo" userId="caf5cbaf-57fd-4f2f-9ee2-68aa5f24d0c7" providerId="ADAL" clId="{29CAA67F-A604-4A5F-AD62-D687AD2DD711}" dt="2024-09-30T14:52:58.565" v="3163" actId="20577"/>
        <pc:sldMkLst>
          <pc:docMk/>
          <pc:sldMk cId="2450434490" sldId="395"/>
        </pc:sldMkLst>
      </pc:sldChg>
      <pc:sldChg chg="addSp delSp modSp add mod modAnim">
        <pc:chgData name="Michael Lo" userId="caf5cbaf-57fd-4f2f-9ee2-68aa5f24d0c7" providerId="ADAL" clId="{29CAA67F-A604-4A5F-AD62-D687AD2DD711}" dt="2024-09-30T15:19:32.243" v="4043" actId="207"/>
        <pc:sldMkLst>
          <pc:docMk/>
          <pc:sldMk cId="2282387592" sldId="396"/>
        </pc:sldMkLst>
      </pc:sldChg>
      <pc:sldChg chg="addSp delSp modSp add mod delAnim modAnim">
        <pc:chgData name="Michael Lo" userId="caf5cbaf-57fd-4f2f-9ee2-68aa5f24d0c7" providerId="ADAL" clId="{29CAA67F-A604-4A5F-AD62-D687AD2DD711}" dt="2024-09-30T15:22:35.369" v="4257" actId="20577"/>
        <pc:sldMkLst>
          <pc:docMk/>
          <pc:sldMk cId="1021351131" sldId="397"/>
        </pc:sldMkLst>
      </pc:sldChg>
      <pc:sldChg chg="addSp delSp modSp add mod delAnim modAnim">
        <pc:chgData name="Michael Lo" userId="caf5cbaf-57fd-4f2f-9ee2-68aa5f24d0c7" providerId="ADAL" clId="{29CAA67F-A604-4A5F-AD62-D687AD2DD711}" dt="2024-09-30T15:24:15.692" v="4306" actId="1076"/>
        <pc:sldMkLst>
          <pc:docMk/>
          <pc:sldMk cId="2552960412" sldId="398"/>
        </pc:sldMkLst>
      </pc:sldChg>
      <pc:sldChg chg="addSp delSp modSp add mod delAnim modAnim">
        <pc:chgData name="Michael Lo" userId="caf5cbaf-57fd-4f2f-9ee2-68aa5f24d0c7" providerId="ADAL" clId="{29CAA67F-A604-4A5F-AD62-D687AD2DD711}" dt="2024-09-30T15:26:25.472" v="4377" actId="12385"/>
        <pc:sldMkLst>
          <pc:docMk/>
          <pc:sldMk cId="2111589629" sldId="399"/>
        </pc:sldMkLst>
      </pc:sld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FBB0E500-9C48-4700-B134-BC932D3853AA}"/>
    <pc:docChg chg="undo custSel addSld delSld modSld sldOrd">
      <pc:chgData name="Michael Lo" userId="caf5cbaf-57fd-4f2f-9ee2-68aa5f24d0c7" providerId="ADAL" clId="{FBB0E500-9C48-4700-B134-BC932D3853AA}" dt="2024-10-03T21:03:40.154" v="5232" actId="20577"/>
      <pc:docMkLst>
        <pc:docMk/>
      </pc:docMkLst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FBB0E500-9C48-4700-B134-BC932D3853AA}" dt="2024-09-30T15:59:47.519" v="319" actId="47"/>
        <pc:sldMkLst>
          <pc:docMk/>
          <pc:sldMk cId="593688041" sldId="304"/>
        </pc:sldMkLst>
      </pc:sldChg>
      <pc:sldChg chg="modSp add del mod">
        <pc:chgData name="Michael Lo" userId="caf5cbaf-57fd-4f2f-9ee2-68aa5f24d0c7" providerId="ADAL" clId="{FBB0E500-9C48-4700-B134-BC932D3853AA}" dt="2024-09-30T16:03:19.761" v="556" actId="47"/>
        <pc:sldMkLst>
          <pc:docMk/>
          <pc:sldMk cId="2268740319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2533742257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600087164" sldId="307"/>
        </pc:sldMkLst>
      </pc:sldChg>
      <pc:sldChg chg="add del">
        <pc:chgData name="Michael Lo" userId="caf5cbaf-57fd-4f2f-9ee2-68aa5f24d0c7" providerId="ADAL" clId="{FBB0E500-9C48-4700-B134-BC932D3853AA}" dt="2024-09-30T16:07:39.324" v="670" actId="47"/>
        <pc:sldMkLst>
          <pc:docMk/>
          <pc:sldMk cId="1037629226" sldId="308"/>
        </pc:sldMkLst>
      </pc:sldChg>
      <pc:sldChg chg="modSp add del mod">
        <pc:chgData name="Michael Lo" userId="caf5cbaf-57fd-4f2f-9ee2-68aa5f24d0c7" providerId="ADAL" clId="{FBB0E500-9C48-4700-B134-BC932D3853AA}" dt="2024-09-30T16:03:20.810" v="557" actId="47"/>
        <pc:sldMkLst>
          <pc:docMk/>
          <pc:sldMk cId="2611196395" sldId="309"/>
        </pc:sldMkLst>
      </pc:sldChg>
      <pc:sldChg chg="modSp add del modAnim">
        <pc:chgData name="Michael Lo" userId="caf5cbaf-57fd-4f2f-9ee2-68aa5f24d0c7" providerId="ADAL" clId="{FBB0E500-9C48-4700-B134-BC932D3853AA}" dt="2024-09-30T16:11:03.863" v="961" actId="47"/>
        <pc:sldMkLst>
          <pc:docMk/>
          <pc:sldMk cId="3157003042" sldId="309"/>
        </pc:sldMkLst>
      </pc:sldChg>
      <pc:sldChg chg="modSp add del mod">
        <pc:chgData name="Michael Lo" userId="caf5cbaf-57fd-4f2f-9ee2-68aa5f24d0c7" providerId="ADAL" clId="{FBB0E500-9C48-4700-B134-BC932D3853AA}" dt="2024-09-30T16:45:41.543" v="1267" actId="47"/>
        <pc:sldMkLst>
          <pc:docMk/>
          <pc:sldMk cId="4191196650" sldId="310"/>
        </pc:sldMkLst>
      </pc:sldChg>
      <pc:sldChg chg="modSp add del mod">
        <pc:chgData name="Michael Lo" userId="caf5cbaf-57fd-4f2f-9ee2-68aa5f24d0c7" providerId="ADAL" clId="{FBB0E500-9C48-4700-B134-BC932D3853AA}" dt="2024-09-30T16:54:29.669" v="1867" actId="47"/>
        <pc:sldMkLst>
          <pc:docMk/>
          <pc:sldMk cId="2817385976" sldId="311"/>
        </pc:sldMkLst>
      </pc:sldChg>
      <pc:sldChg chg="modSp mod">
        <pc:chgData name="Michael Lo" userId="caf5cbaf-57fd-4f2f-9ee2-68aa5f24d0c7" providerId="ADAL" clId="{FBB0E500-9C48-4700-B134-BC932D3853AA}" dt="2024-09-30T15:42:54.297" v="1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FBB0E500-9C48-4700-B134-BC932D3853AA}" dt="2024-09-30T18:26:00.352" v="5230" actId="5793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FBB0E500-9C48-4700-B134-BC932D3853AA}" dt="2024-09-30T15:51:26.996" v="9" actId="47"/>
        <pc:sldMkLst>
          <pc:docMk/>
          <pc:sldMk cId="2841354498" sldId="382"/>
        </pc:sldMkLst>
      </pc:sldChg>
      <pc:sldChg chg="addSp delSp modSp mod">
        <pc:chgData name="Michael Lo" userId="caf5cbaf-57fd-4f2f-9ee2-68aa5f24d0c7" providerId="ADAL" clId="{FBB0E500-9C48-4700-B134-BC932D3853AA}" dt="2024-09-30T17:52:33.635" v="3932" actId="21"/>
        <pc:sldMkLst>
          <pc:docMk/>
          <pc:sldMk cId="187951108" sldId="383"/>
        </pc:sldMkLst>
      </pc:sldChg>
      <pc:sldChg chg="addSp modSp add del mod">
        <pc:chgData name="Michael Lo" userId="caf5cbaf-57fd-4f2f-9ee2-68aa5f24d0c7" providerId="ADAL" clId="{FBB0E500-9C48-4700-B134-BC932D3853AA}" dt="2024-10-03T21:03:40.154" v="5232" actId="20577"/>
        <pc:sldMkLst>
          <pc:docMk/>
          <pc:sldMk cId="3230430266" sldId="384"/>
        </pc:sldMkLst>
      </pc:sldChg>
      <pc:sldChg chg="del">
        <pc:chgData name="Michael Lo" userId="caf5cbaf-57fd-4f2f-9ee2-68aa5f24d0c7" providerId="ADAL" clId="{FBB0E500-9C48-4700-B134-BC932D3853AA}" dt="2024-09-30T16:05:02.566" v="604" actId="47"/>
        <pc:sldMkLst>
          <pc:docMk/>
          <pc:sldMk cId="3943132091" sldId="38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73634822" sldId="38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068510410" sldId="387"/>
        </pc:sldMkLst>
      </pc:sldChg>
      <pc:sldChg chg="del">
        <pc:chgData name="Michael Lo" userId="caf5cbaf-57fd-4f2f-9ee2-68aa5f24d0c7" providerId="ADAL" clId="{FBB0E500-9C48-4700-B134-BC932D3853AA}" dt="2024-09-30T16:54:44.047" v="1870" actId="47"/>
        <pc:sldMkLst>
          <pc:docMk/>
          <pc:sldMk cId="1356319245" sldId="389"/>
        </pc:sldMkLst>
      </pc:sldChg>
      <pc:sldChg chg="addSp modSp mod">
        <pc:chgData name="Michael Lo" userId="caf5cbaf-57fd-4f2f-9ee2-68aa5f24d0c7" providerId="ADAL" clId="{FBB0E500-9C48-4700-B134-BC932D3853AA}" dt="2024-09-30T18:18:12.427" v="5178" actId="20577"/>
        <pc:sldMkLst>
          <pc:docMk/>
          <pc:sldMk cId="935711978" sldId="390"/>
        </pc:sldMkLst>
      </pc:sldChg>
      <pc:sldChg chg="modSp del mod">
        <pc:chgData name="Michael Lo" userId="caf5cbaf-57fd-4f2f-9ee2-68aa5f24d0c7" providerId="ADAL" clId="{FBB0E500-9C48-4700-B134-BC932D3853AA}" dt="2024-09-30T18:18:29.703" v="5179" actId="4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FBB0E500-9C48-4700-B134-BC932D3853AA}" dt="2024-09-30T18:05:49.379" v="4801" actId="20577"/>
        <pc:sldMkLst>
          <pc:docMk/>
          <pc:sldMk cId="1478091445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4235182068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932633644" sldId="393"/>
        </pc:sldMkLst>
      </pc:sldChg>
      <pc:sldChg chg="addSp delSp modSp add mod ord">
        <pc:chgData name="Michael Lo" userId="caf5cbaf-57fd-4f2f-9ee2-68aa5f24d0c7" providerId="ADAL" clId="{FBB0E500-9C48-4700-B134-BC932D3853AA}" dt="2024-09-30T16:52:18.546" v="1789" actId="21"/>
        <pc:sldMkLst>
          <pc:docMk/>
          <pc:sldMk cId="4034584239" sldId="393"/>
        </pc:sldMkLst>
      </pc:sldChg>
      <pc:sldChg chg="modSp add mod modNotesTx">
        <pc:chgData name="Michael Lo" userId="caf5cbaf-57fd-4f2f-9ee2-68aa5f24d0c7" providerId="ADAL" clId="{FBB0E500-9C48-4700-B134-BC932D3853AA}" dt="2024-09-30T18:07:12.604" v="4959" actId="20577"/>
        <pc:sldMkLst>
          <pc:docMk/>
          <pc:sldMk cId="665503264" sldId="394"/>
        </pc:sldMkLst>
      </pc:sldChg>
      <pc:sldChg chg="delSp modSp add mod">
        <pc:chgData name="Michael Lo" userId="caf5cbaf-57fd-4f2f-9ee2-68aa5f24d0c7" providerId="ADAL" clId="{FBB0E500-9C48-4700-B134-BC932D3853AA}" dt="2024-09-30T16:45:33.394" v="1266" actId="20577"/>
        <pc:sldMkLst>
          <pc:docMk/>
          <pc:sldMk cId="934084132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50434490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282387592" sldId="396"/>
        </pc:sldMkLst>
      </pc:sldChg>
      <pc:sldChg chg="addSp modSp add mod modNotesTx">
        <pc:chgData name="Michael Lo" userId="caf5cbaf-57fd-4f2f-9ee2-68aa5f24d0c7" providerId="ADAL" clId="{FBB0E500-9C48-4700-B134-BC932D3853AA}" dt="2024-09-30T16:54:12.150" v="1866" actId="20577"/>
        <pc:sldMkLst>
          <pc:docMk/>
          <pc:sldMk cId="2769774089" sldId="39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1021351131" sldId="397"/>
        </pc:sldMkLst>
      </pc:sldChg>
      <pc:sldChg chg="addSp delSp modSp add mod ord">
        <pc:chgData name="Michael Lo" userId="caf5cbaf-57fd-4f2f-9ee2-68aa5f24d0c7" providerId="ADAL" clId="{FBB0E500-9C48-4700-B134-BC932D3853AA}" dt="2024-09-30T17:29:33.040" v="2787" actId="20577"/>
        <pc:sldMkLst>
          <pc:docMk/>
          <pc:sldMk cId="1980852669" sldId="397"/>
        </pc:sldMkLst>
      </pc:sldChg>
      <pc:sldChg chg="modSp add mod">
        <pc:chgData name="Michael Lo" userId="caf5cbaf-57fd-4f2f-9ee2-68aa5f24d0c7" providerId="ADAL" clId="{FBB0E500-9C48-4700-B134-BC932D3853AA}" dt="2024-09-30T17:43:06.936" v="3114" actId="20577"/>
        <pc:sldMkLst>
          <pc:docMk/>
          <pc:sldMk cId="1971981213" sldId="398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552960412" sldId="398"/>
        </pc:sldMkLst>
      </pc:sldChg>
      <pc:sldChg chg="delSp modSp add mod ord">
        <pc:chgData name="Michael Lo" userId="caf5cbaf-57fd-4f2f-9ee2-68aa5f24d0c7" providerId="ADAL" clId="{FBB0E500-9C48-4700-B134-BC932D3853AA}" dt="2024-09-30T17:48:00.296" v="3903" actId="115"/>
        <pc:sldMkLst>
          <pc:docMk/>
          <pc:sldMk cId="300377867" sldId="399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11589629" sldId="399"/>
        </pc:sldMkLst>
      </pc:sldChg>
      <pc:sldChg chg="addSp delSp modSp add mod">
        <pc:chgData name="Michael Lo" userId="caf5cbaf-57fd-4f2f-9ee2-68aa5f24d0c7" providerId="ADAL" clId="{FBB0E500-9C48-4700-B134-BC932D3853AA}" dt="2024-09-30T18:02:32.586" v="4480" actId="207"/>
        <pc:sldMkLst>
          <pc:docMk/>
          <pc:sldMk cId="2801999941" sldId="400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92296F5B-DA54-482A-AF6F-0EA43840F28C}"/>
    <pc:docChg chg="custSel addSld delSld modSld sldOrd">
      <pc:chgData name="Michael Lo" userId="caf5cbaf-57fd-4f2f-9ee2-68aa5f24d0c7" providerId="ADAL" clId="{92296F5B-DA54-482A-AF6F-0EA43840F28C}" dt="2024-10-23T05:23:43.721" v="8193"/>
      <pc:docMkLst>
        <pc:docMk/>
      </pc:docMkLst>
      <pc:sldChg chg="modSp add del mod">
        <pc:chgData name="Michael Lo" userId="caf5cbaf-57fd-4f2f-9ee2-68aa5f24d0c7" providerId="ADAL" clId="{92296F5B-DA54-482A-AF6F-0EA43840F28C}" dt="2024-10-22T13:10:09.700" v="5642" actId="47"/>
        <pc:sldMkLst>
          <pc:docMk/>
          <pc:sldMk cId="3270442787" sldId="309"/>
        </pc:sldMkLst>
      </pc:sldChg>
      <pc:sldChg chg="modSp add mod">
        <pc:chgData name="Michael Lo" userId="caf5cbaf-57fd-4f2f-9ee2-68aa5f24d0c7" providerId="ADAL" clId="{92296F5B-DA54-482A-AF6F-0EA43840F28C}" dt="2024-10-22T13:10:28.971" v="5646" actId="27636"/>
        <pc:sldMkLst>
          <pc:docMk/>
          <pc:sldMk cId="3308855741" sldId="311"/>
        </pc:sldMkLst>
      </pc:sldChg>
      <pc:sldChg chg="modSp mod">
        <pc:chgData name="Michael Lo" userId="caf5cbaf-57fd-4f2f-9ee2-68aa5f24d0c7" providerId="ADAL" clId="{92296F5B-DA54-482A-AF6F-0EA43840F28C}" dt="2024-10-20T19:00:26.762" v="12" actId="20577"/>
        <pc:sldMkLst>
          <pc:docMk/>
          <pc:sldMk cId="641314384" sldId="335"/>
        </pc:sldMkLst>
      </pc:sldChg>
      <pc:sldChg chg="del">
        <pc:chgData name="Michael Lo" userId="caf5cbaf-57fd-4f2f-9ee2-68aa5f24d0c7" providerId="ADAL" clId="{92296F5B-DA54-482A-AF6F-0EA43840F28C}" dt="2024-10-20T19:00:30.505" v="13" actId="47"/>
        <pc:sldMkLst>
          <pc:docMk/>
          <pc:sldMk cId="300377867" sldId="399"/>
        </pc:sldMkLst>
      </pc:sldChg>
      <pc:sldChg chg="del">
        <pc:chgData name="Michael Lo" userId="caf5cbaf-57fd-4f2f-9ee2-68aa5f24d0c7" providerId="ADAL" clId="{92296F5B-DA54-482A-AF6F-0EA43840F28C}" dt="2024-10-20T19:00:51.011" v="20" actId="47"/>
        <pc:sldMkLst>
          <pc:docMk/>
          <pc:sldMk cId="278522092" sldId="400"/>
        </pc:sldMkLst>
      </pc:sldChg>
      <pc:sldChg chg="del">
        <pc:chgData name="Michael Lo" userId="caf5cbaf-57fd-4f2f-9ee2-68aa5f24d0c7" providerId="ADAL" clId="{92296F5B-DA54-482A-AF6F-0EA43840F28C}" dt="2024-10-20T19:00:54.065" v="26" actId="47"/>
        <pc:sldMkLst>
          <pc:docMk/>
          <pc:sldMk cId="650305948" sldId="401"/>
        </pc:sldMkLst>
      </pc:sldChg>
      <pc:sldChg chg="del">
        <pc:chgData name="Michael Lo" userId="caf5cbaf-57fd-4f2f-9ee2-68aa5f24d0c7" providerId="ADAL" clId="{92296F5B-DA54-482A-AF6F-0EA43840F28C}" dt="2024-10-20T19:00:44.102" v="14" actId="47"/>
        <pc:sldMkLst>
          <pc:docMk/>
          <pc:sldMk cId="711490065" sldId="402"/>
        </pc:sldMkLst>
      </pc:sldChg>
      <pc:sldChg chg="addSp delSp modSp add del mod delAnim modAnim modNotesTx">
        <pc:chgData name="Michael Lo" userId="caf5cbaf-57fd-4f2f-9ee2-68aa5f24d0c7" providerId="ADAL" clId="{92296F5B-DA54-482A-AF6F-0EA43840F28C}" dt="2024-10-22T04:30:55.463" v="3749" actId="6549"/>
        <pc:sldMkLst>
          <pc:docMk/>
          <pc:sldMk cId="1632810602" sldId="403"/>
        </pc:sldMkLst>
      </pc:sldChg>
      <pc:sldChg chg="del">
        <pc:chgData name="Michael Lo" userId="caf5cbaf-57fd-4f2f-9ee2-68aa5f24d0c7" providerId="ADAL" clId="{92296F5B-DA54-482A-AF6F-0EA43840F28C}" dt="2024-10-20T19:00:50.496" v="19" actId="47"/>
        <pc:sldMkLst>
          <pc:docMk/>
          <pc:sldMk cId="2725716872" sldId="404"/>
        </pc:sldMkLst>
      </pc:sldChg>
      <pc:sldChg chg="del">
        <pc:chgData name="Michael Lo" userId="caf5cbaf-57fd-4f2f-9ee2-68aa5f24d0c7" providerId="ADAL" clId="{92296F5B-DA54-482A-AF6F-0EA43840F28C}" dt="2024-10-20T19:00:13.883" v="0" actId="47"/>
        <pc:sldMkLst>
          <pc:docMk/>
          <pc:sldMk cId="4269877041" sldId="405"/>
        </pc:sldMkLst>
      </pc:sldChg>
      <pc:sldChg chg="modSp mod modAnim">
        <pc:chgData name="Michael Lo" userId="caf5cbaf-57fd-4f2f-9ee2-68aa5f24d0c7" providerId="ADAL" clId="{92296F5B-DA54-482A-AF6F-0EA43840F28C}" dt="2024-10-23T05:19:48.914" v="8161"/>
        <pc:sldMkLst>
          <pc:docMk/>
          <pc:sldMk cId="4155829110" sldId="406"/>
        </pc:sldMkLst>
      </pc:sldChg>
      <pc:sldChg chg="modSp add del mod modAnim">
        <pc:chgData name="Michael Lo" userId="caf5cbaf-57fd-4f2f-9ee2-68aa5f24d0c7" providerId="ADAL" clId="{92296F5B-DA54-482A-AF6F-0EA43840F28C}" dt="2024-10-20T22:57:56.202" v="1924" actId="47"/>
        <pc:sldMkLst>
          <pc:docMk/>
          <pc:sldMk cId="3837114464" sldId="407"/>
        </pc:sldMkLst>
      </pc:sldChg>
      <pc:sldChg chg="modSp add mod modAnim">
        <pc:chgData name="Michael Lo" userId="caf5cbaf-57fd-4f2f-9ee2-68aa5f24d0c7" providerId="ADAL" clId="{92296F5B-DA54-482A-AF6F-0EA43840F28C}" dt="2024-10-23T05:20:37.100" v="8169"/>
        <pc:sldMkLst>
          <pc:docMk/>
          <pc:sldMk cId="2080915444" sldId="408"/>
        </pc:sldMkLst>
      </pc:sldChg>
      <pc:sldChg chg="add del">
        <pc:chgData name="Michael Lo" userId="caf5cbaf-57fd-4f2f-9ee2-68aa5f24d0c7" providerId="ADAL" clId="{92296F5B-DA54-482A-AF6F-0EA43840F28C}" dt="2024-10-20T19:04:16.816" v="198" actId="47"/>
        <pc:sldMkLst>
          <pc:docMk/>
          <pc:sldMk cId="2711658438" sldId="408"/>
        </pc:sldMkLst>
      </pc:sldChg>
      <pc:sldChg chg="modSp add mod modAnim">
        <pc:chgData name="Michael Lo" userId="caf5cbaf-57fd-4f2f-9ee2-68aa5f24d0c7" providerId="ADAL" clId="{92296F5B-DA54-482A-AF6F-0EA43840F28C}" dt="2024-10-23T05:23:22.118" v="8191"/>
        <pc:sldMkLst>
          <pc:docMk/>
          <pc:sldMk cId="2431132785" sldId="409"/>
        </pc:sldMkLst>
      </pc:sldChg>
      <pc:sldChg chg="del">
        <pc:chgData name="Michael Lo" userId="caf5cbaf-57fd-4f2f-9ee2-68aa5f24d0c7" providerId="ADAL" clId="{92296F5B-DA54-482A-AF6F-0EA43840F28C}" dt="2024-10-20T19:00:46.638" v="15" actId="47"/>
        <pc:sldMkLst>
          <pc:docMk/>
          <pc:sldMk cId="2469019491" sldId="409"/>
        </pc:sldMkLst>
      </pc:sldChg>
      <pc:sldChg chg="del">
        <pc:chgData name="Michael Lo" userId="caf5cbaf-57fd-4f2f-9ee2-68aa5f24d0c7" providerId="ADAL" clId="{92296F5B-DA54-482A-AF6F-0EA43840F28C}" dt="2024-10-20T19:00:47.591" v="16" actId="47"/>
        <pc:sldMkLst>
          <pc:docMk/>
          <pc:sldMk cId="252047651" sldId="410"/>
        </pc:sldMkLst>
      </pc:sldChg>
      <pc:sldChg chg="modSp add mod modAnim">
        <pc:chgData name="Michael Lo" userId="caf5cbaf-57fd-4f2f-9ee2-68aa5f24d0c7" providerId="ADAL" clId="{92296F5B-DA54-482A-AF6F-0EA43840F28C}" dt="2024-10-23T05:19:55.475" v="8162"/>
        <pc:sldMkLst>
          <pc:docMk/>
          <pc:sldMk cId="1584268450" sldId="410"/>
        </pc:sldMkLst>
      </pc:sldChg>
      <pc:sldChg chg="del">
        <pc:chgData name="Michael Lo" userId="caf5cbaf-57fd-4f2f-9ee2-68aa5f24d0c7" providerId="ADAL" clId="{92296F5B-DA54-482A-AF6F-0EA43840F28C}" dt="2024-10-20T19:00:48.151" v="17" actId="47"/>
        <pc:sldMkLst>
          <pc:docMk/>
          <pc:sldMk cId="1934247503" sldId="411"/>
        </pc:sldMkLst>
      </pc:sldChg>
      <pc:sldChg chg="modSp add mod modAnim">
        <pc:chgData name="Michael Lo" userId="caf5cbaf-57fd-4f2f-9ee2-68aa5f24d0c7" providerId="ADAL" clId="{92296F5B-DA54-482A-AF6F-0EA43840F28C}" dt="2024-10-23T05:20:56.960" v="8173"/>
        <pc:sldMkLst>
          <pc:docMk/>
          <pc:sldMk cId="4146410821" sldId="411"/>
        </pc:sldMkLst>
      </pc:sldChg>
      <pc:sldChg chg="del">
        <pc:chgData name="Michael Lo" userId="caf5cbaf-57fd-4f2f-9ee2-68aa5f24d0c7" providerId="ADAL" clId="{92296F5B-DA54-482A-AF6F-0EA43840F28C}" dt="2024-10-20T19:00:51.364" v="21" actId="47"/>
        <pc:sldMkLst>
          <pc:docMk/>
          <pc:sldMk cId="401641241" sldId="412"/>
        </pc:sldMkLst>
      </pc:sldChg>
      <pc:sldChg chg="modSp add mod modAnim modNotesTx">
        <pc:chgData name="Michael Lo" userId="caf5cbaf-57fd-4f2f-9ee2-68aa5f24d0c7" providerId="ADAL" clId="{92296F5B-DA54-482A-AF6F-0EA43840F28C}" dt="2024-10-23T05:20:12.249" v="8164"/>
        <pc:sldMkLst>
          <pc:docMk/>
          <pc:sldMk cId="3995481110" sldId="412"/>
        </pc:sldMkLst>
      </pc:sldChg>
      <pc:sldChg chg="del">
        <pc:chgData name="Michael Lo" userId="caf5cbaf-57fd-4f2f-9ee2-68aa5f24d0c7" providerId="ADAL" clId="{92296F5B-DA54-482A-AF6F-0EA43840F28C}" dt="2024-10-20T19:00:51.797" v="22" actId="47"/>
        <pc:sldMkLst>
          <pc:docMk/>
          <pc:sldMk cId="1604971037" sldId="413"/>
        </pc:sldMkLst>
      </pc:sldChg>
      <pc:sldChg chg="addSp modSp add mod modAnim">
        <pc:chgData name="Michael Lo" userId="caf5cbaf-57fd-4f2f-9ee2-68aa5f24d0c7" providerId="ADAL" clId="{92296F5B-DA54-482A-AF6F-0EA43840F28C}" dt="2024-10-23T05:21:22.158" v="8176"/>
        <pc:sldMkLst>
          <pc:docMk/>
          <pc:sldMk cId="2344354352" sldId="413"/>
        </pc:sldMkLst>
      </pc:sldChg>
      <pc:sldChg chg="del">
        <pc:chgData name="Michael Lo" userId="caf5cbaf-57fd-4f2f-9ee2-68aa5f24d0c7" providerId="ADAL" clId="{92296F5B-DA54-482A-AF6F-0EA43840F28C}" dt="2024-10-20T19:00:54.920" v="27" actId="47"/>
        <pc:sldMkLst>
          <pc:docMk/>
          <pc:sldMk cId="180322236" sldId="414"/>
        </pc:sldMkLst>
      </pc:sldChg>
      <pc:sldChg chg="modSp add mod modAnim">
        <pc:chgData name="Michael Lo" userId="caf5cbaf-57fd-4f2f-9ee2-68aa5f24d0c7" providerId="ADAL" clId="{92296F5B-DA54-482A-AF6F-0EA43840F28C}" dt="2024-10-23T05:22:35.592" v="8182"/>
        <pc:sldMkLst>
          <pc:docMk/>
          <pc:sldMk cId="3516329082" sldId="414"/>
        </pc:sldMkLst>
      </pc:sldChg>
      <pc:sldChg chg="del">
        <pc:chgData name="Michael Lo" userId="caf5cbaf-57fd-4f2f-9ee2-68aa5f24d0c7" providerId="ADAL" clId="{92296F5B-DA54-482A-AF6F-0EA43840F28C}" dt="2024-10-20T19:00:52.245" v="23" actId="47"/>
        <pc:sldMkLst>
          <pc:docMk/>
          <pc:sldMk cId="852121662" sldId="415"/>
        </pc:sldMkLst>
      </pc:sldChg>
      <pc:sldChg chg="addSp modSp new modNotesTx">
        <pc:chgData name="Michael Lo" userId="caf5cbaf-57fd-4f2f-9ee2-68aa5f24d0c7" providerId="ADAL" clId="{92296F5B-DA54-482A-AF6F-0EA43840F28C}" dt="2024-10-22T13:03:42.694" v="5522"/>
        <pc:sldMkLst>
          <pc:docMk/>
          <pc:sldMk cId="2970261108" sldId="415"/>
        </pc:sldMkLst>
      </pc:sldChg>
      <pc:sldChg chg="add modAnim">
        <pc:chgData name="Michael Lo" userId="caf5cbaf-57fd-4f2f-9ee2-68aa5f24d0c7" providerId="ADAL" clId="{92296F5B-DA54-482A-AF6F-0EA43840F28C}" dt="2024-10-23T05:23:03.488" v="8187"/>
        <pc:sldMkLst>
          <pc:docMk/>
          <pc:sldMk cId="2457463055" sldId="416"/>
        </pc:sldMkLst>
      </pc:sldChg>
      <pc:sldChg chg="del">
        <pc:chgData name="Michael Lo" userId="caf5cbaf-57fd-4f2f-9ee2-68aa5f24d0c7" providerId="ADAL" clId="{92296F5B-DA54-482A-AF6F-0EA43840F28C}" dt="2024-10-20T19:00:52.629" v="24" actId="47"/>
        <pc:sldMkLst>
          <pc:docMk/>
          <pc:sldMk cId="2711030215" sldId="416"/>
        </pc:sldMkLst>
      </pc:sldChg>
      <pc:sldChg chg="addSp modSp add mod ord modAnim">
        <pc:chgData name="Michael Lo" userId="caf5cbaf-57fd-4f2f-9ee2-68aa5f24d0c7" providerId="ADAL" clId="{92296F5B-DA54-482A-AF6F-0EA43840F28C}" dt="2024-10-22T13:10:13.768" v="5644"/>
        <pc:sldMkLst>
          <pc:docMk/>
          <pc:sldMk cId="2173384440" sldId="417"/>
        </pc:sldMkLst>
      </pc:sldChg>
      <pc:sldChg chg="del">
        <pc:chgData name="Michael Lo" userId="caf5cbaf-57fd-4f2f-9ee2-68aa5f24d0c7" providerId="ADAL" clId="{92296F5B-DA54-482A-AF6F-0EA43840F28C}" dt="2024-10-20T19:00:53.094" v="25" actId="47"/>
        <pc:sldMkLst>
          <pc:docMk/>
          <pc:sldMk cId="3228632032" sldId="417"/>
        </pc:sldMkLst>
      </pc:sldChg>
      <pc:sldChg chg="modSp mod modAnim modNotesTx">
        <pc:chgData name="Michael Lo" userId="caf5cbaf-57fd-4f2f-9ee2-68aa5f24d0c7" providerId="ADAL" clId="{92296F5B-DA54-482A-AF6F-0EA43840F28C}" dt="2024-10-23T05:23:28.419" v="8192"/>
        <pc:sldMkLst>
          <pc:docMk/>
          <pc:sldMk cId="2960644079" sldId="419"/>
        </pc:sldMkLst>
      </pc:sldChg>
      <pc:sldChg chg="modSp add mod modAnim">
        <pc:chgData name="Michael Lo" userId="caf5cbaf-57fd-4f2f-9ee2-68aa5f24d0c7" providerId="ADAL" clId="{92296F5B-DA54-482A-AF6F-0EA43840F28C}" dt="2024-10-23T05:23:43.721" v="8193"/>
        <pc:sldMkLst>
          <pc:docMk/>
          <pc:sldMk cId="1813707441" sldId="420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10552AD1-0E85-4B1B-8C01-C9F088738AA8}"/>
    <pc:docChg chg="undo custSel addSld delSld modSld sldOrd">
      <pc:chgData name="Michael Lo" userId="caf5cbaf-57fd-4f2f-9ee2-68aa5f24d0c7" providerId="ADAL" clId="{10552AD1-0E85-4B1B-8C01-C9F088738AA8}" dt="2024-10-20T15:18:50.531" v="21312" actId="313"/>
      <pc:docMkLst>
        <pc:docMk/>
      </pc:docMkLst>
      <pc:sldChg chg="modSp mod">
        <pc:chgData name="Michael Lo" userId="caf5cbaf-57fd-4f2f-9ee2-68aa5f24d0c7" providerId="ADAL" clId="{10552AD1-0E85-4B1B-8C01-C9F088738AA8}" dt="2024-10-19T13:27:36.742" v="2034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10552AD1-0E85-4B1B-8C01-C9F088738AA8}" dt="2024-10-20T04:58:36.946" v="15026" actId="20577"/>
        <pc:sldMkLst>
          <pc:docMk/>
          <pc:sldMk cId="228651437" sldId="350"/>
        </pc:sldMkLst>
      </pc:sldChg>
      <pc:sldChg chg="addSp modSp mod modAnim">
        <pc:chgData name="Michael Lo" userId="caf5cbaf-57fd-4f2f-9ee2-68aa5f24d0c7" providerId="ADAL" clId="{10552AD1-0E85-4B1B-8C01-C9F088738AA8}" dt="2024-10-19T14:32:41.742" v="3140"/>
        <pc:sldMkLst>
          <pc:docMk/>
          <pc:sldMk cId="300377867" sldId="399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6:19.523" v="21297"/>
        <pc:sldMkLst>
          <pc:docMk/>
          <pc:sldMk cId="278522092" sldId="40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8519814" sldId="400"/>
        </pc:sldMkLst>
      </pc:sldChg>
      <pc:sldChg chg="modSp add mod modAnim modNotesTx">
        <pc:chgData name="Michael Lo" userId="caf5cbaf-57fd-4f2f-9ee2-68aa5f24d0c7" providerId="ADAL" clId="{10552AD1-0E85-4B1B-8C01-C9F088738AA8}" dt="2024-10-20T15:18:50.531" v="21312" actId="313"/>
        <pc:sldMkLst>
          <pc:docMk/>
          <pc:sldMk cId="650305948" sldId="401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201761359" sldId="401"/>
        </pc:sldMkLst>
      </pc:sldChg>
      <pc:sldChg chg="modSp add mod modAnim">
        <pc:chgData name="Michael Lo" userId="caf5cbaf-57fd-4f2f-9ee2-68aa5f24d0c7" providerId="ADAL" clId="{10552AD1-0E85-4B1B-8C01-C9F088738AA8}" dt="2024-10-19T14:39:36.335" v="3439" actId="20577"/>
        <pc:sldMkLst>
          <pc:docMk/>
          <pc:sldMk cId="711490065" sldId="40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32259395" sldId="402"/>
        </pc:sldMkLst>
      </pc:sldChg>
      <pc:sldChg chg="addSp delSp modSp add del mod modAnim">
        <pc:chgData name="Michael Lo" userId="caf5cbaf-57fd-4f2f-9ee2-68aa5f24d0c7" providerId="ADAL" clId="{10552AD1-0E85-4B1B-8C01-C9F088738AA8}" dt="2024-10-20T15:14:59.720" v="21278"/>
        <pc:sldMkLst>
          <pc:docMk/>
          <pc:sldMk cId="1632810602" sldId="40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03831163" sldId="403"/>
        </pc:sldMkLst>
      </pc:sldChg>
      <pc:sldChg chg="addSp delSp modSp add del mod modAnim modNotesTx">
        <pc:chgData name="Michael Lo" userId="caf5cbaf-57fd-4f2f-9ee2-68aa5f24d0c7" providerId="ADAL" clId="{10552AD1-0E85-4B1B-8C01-C9F088738AA8}" dt="2024-10-20T15:15:29.400" v="21284"/>
        <pc:sldMkLst>
          <pc:docMk/>
          <pc:sldMk cId="2725716872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12652775" sldId="40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4041220794" sldId="405"/>
        </pc:sldMkLst>
      </pc:sldChg>
      <pc:sldChg chg="addSp delSp modSp new mod ord setBg setClrOvrMap modNotesTx">
        <pc:chgData name="Michael Lo" userId="caf5cbaf-57fd-4f2f-9ee2-68aa5f24d0c7" providerId="ADAL" clId="{10552AD1-0E85-4B1B-8C01-C9F088738AA8}" dt="2024-10-20T15:12:58.893" v="21267" actId="20577"/>
        <pc:sldMkLst>
          <pc:docMk/>
          <pc:sldMk cId="4269877041" sldId="40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264360980" sldId="406"/>
        </pc:sldMkLst>
      </pc:sldChg>
      <pc:sldChg chg="addSp delSp modSp add mod modAnim">
        <pc:chgData name="Michael Lo" userId="caf5cbaf-57fd-4f2f-9ee2-68aa5f24d0c7" providerId="ADAL" clId="{10552AD1-0E85-4B1B-8C01-C9F088738AA8}" dt="2024-10-20T13:29:40.273" v="16045" actId="115"/>
        <pc:sldMkLst>
          <pc:docMk/>
          <pc:sldMk cId="4155829110" sldId="406"/>
        </pc:sldMkLst>
      </pc:sldChg>
      <pc:sldChg chg="add del">
        <pc:chgData name="Michael Lo" userId="caf5cbaf-57fd-4f2f-9ee2-68aa5f24d0c7" providerId="ADAL" clId="{10552AD1-0E85-4B1B-8C01-C9F088738AA8}" dt="2024-10-19T14:43:58.997" v="3533" actId="47"/>
        <pc:sldMkLst>
          <pc:docMk/>
          <pc:sldMk cId="444475481" sldId="407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35586762" sldId="407"/>
        </pc:sldMkLst>
      </pc:sldChg>
      <pc:sldChg chg="add del">
        <pc:chgData name="Michael Lo" userId="caf5cbaf-57fd-4f2f-9ee2-68aa5f24d0c7" providerId="ADAL" clId="{10552AD1-0E85-4B1B-8C01-C9F088738AA8}" dt="2024-10-19T14:33:14.914" v="3146" actId="47"/>
        <pc:sldMkLst>
          <pc:docMk/>
          <pc:sldMk cId="925749707" sldId="40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432764269" sldId="408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19T14:59:44.280" v="4701" actId="21"/>
        <pc:sldMkLst>
          <pc:docMk/>
          <pc:sldMk cId="2469019491" sldId="409"/>
        </pc:sldMkLst>
      </pc:sldChg>
      <pc:sldChg chg="addSp delSp modSp add mod delAnim modAnim modNotesTx">
        <pc:chgData name="Michael Lo" userId="caf5cbaf-57fd-4f2f-9ee2-68aa5f24d0c7" providerId="ADAL" clId="{10552AD1-0E85-4B1B-8C01-C9F088738AA8}" dt="2024-10-20T15:13:56.790" v="21273"/>
        <pc:sldMkLst>
          <pc:docMk/>
          <pc:sldMk cId="252047651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34320943" sldId="410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820373039" sldId="411"/>
        </pc:sldMkLst>
      </pc:sldChg>
      <pc:sldChg chg="delSp modSp add mod delAnim modAnim modNotesTx">
        <pc:chgData name="Michael Lo" userId="caf5cbaf-57fd-4f2f-9ee2-68aa5f24d0c7" providerId="ADAL" clId="{10552AD1-0E85-4B1B-8C01-C9F088738AA8}" dt="2024-10-20T15:14:32.952" v="21275"/>
        <pc:sldMkLst>
          <pc:docMk/>
          <pc:sldMk cId="1934247503" sldId="411"/>
        </pc:sldMkLst>
      </pc:sldChg>
      <pc:sldChg chg="modSp add mod modNotesTx">
        <pc:chgData name="Michael Lo" userId="caf5cbaf-57fd-4f2f-9ee2-68aa5f24d0c7" providerId="ADAL" clId="{10552AD1-0E85-4B1B-8C01-C9F088738AA8}" dt="2024-10-20T04:40:26.659" v="13150" actId="20577"/>
        <pc:sldMkLst>
          <pc:docMk/>
          <pc:sldMk cId="401641241" sldId="412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311522508" sldId="412"/>
        </pc:sldMkLst>
      </pc:sldChg>
      <pc:sldChg chg="modSp add mod modAnim">
        <pc:chgData name="Michael Lo" userId="caf5cbaf-57fd-4f2f-9ee2-68aa5f24d0c7" providerId="ADAL" clId="{10552AD1-0E85-4B1B-8C01-C9F088738AA8}" dt="2024-10-20T15:17:06.736" v="21301"/>
        <pc:sldMkLst>
          <pc:docMk/>
          <pc:sldMk cId="1604971037" sldId="413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781971064" sldId="413"/>
        </pc:sldMkLst>
      </pc:sldChg>
      <pc:sldChg chg="modSp add mod">
        <pc:chgData name="Michael Lo" userId="caf5cbaf-57fd-4f2f-9ee2-68aa5f24d0c7" providerId="ADAL" clId="{10552AD1-0E85-4B1B-8C01-C9F088738AA8}" dt="2024-10-20T04:58:12.717" v="15024" actId="20577"/>
        <pc:sldMkLst>
          <pc:docMk/>
          <pc:sldMk cId="180322236" sldId="414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33531101" sldId="414"/>
        </pc:sldMkLst>
      </pc:sldChg>
      <pc:sldChg chg="addSp delSp modSp add mod modAnim modNotesTx">
        <pc:chgData name="Michael Lo" userId="caf5cbaf-57fd-4f2f-9ee2-68aa5f24d0c7" providerId="ADAL" clId="{10552AD1-0E85-4B1B-8C01-C9F088738AA8}" dt="2024-10-20T15:17:27.020" v="21304"/>
        <pc:sldMkLst>
          <pc:docMk/>
          <pc:sldMk cId="852121662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3255621518" sldId="415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06514754" sldId="416"/>
        </pc:sldMkLst>
      </pc:sldChg>
      <pc:sldChg chg="modSp add mod modAnim modNotesTx">
        <pc:chgData name="Michael Lo" userId="caf5cbaf-57fd-4f2f-9ee2-68aa5f24d0c7" providerId="ADAL" clId="{10552AD1-0E85-4B1B-8C01-C9F088738AA8}" dt="2024-10-20T15:17:46.250" v="21308"/>
        <pc:sldMkLst>
          <pc:docMk/>
          <pc:sldMk cId="2711030215" sldId="416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671721308" sldId="417"/>
        </pc:sldMkLst>
      </pc:sldChg>
      <pc:sldChg chg="modSp add mod modNotesTx">
        <pc:chgData name="Michael Lo" userId="caf5cbaf-57fd-4f2f-9ee2-68aa5f24d0c7" providerId="ADAL" clId="{10552AD1-0E85-4B1B-8C01-C9F088738AA8}" dt="2024-10-20T14:41:07.925" v="20304" actId="5793"/>
        <pc:sldMkLst>
          <pc:docMk/>
          <pc:sldMk cId="3228632032" sldId="417"/>
        </pc:sldMkLst>
      </pc:sldChg>
      <pc:sldChg chg="del">
        <pc:chgData name="Michael Lo" userId="caf5cbaf-57fd-4f2f-9ee2-68aa5f24d0c7" providerId="ADAL" clId="{10552AD1-0E85-4B1B-8C01-C9F088738AA8}" dt="2024-10-15T03:31:08.921" v="1" actId="47"/>
        <pc:sldMkLst>
          <pc:docMk/>
          <pc:sldMk cId="1169995568" sldId="418"/>
        </pc:sldMkLst>
      </pc:sldChg>
      <pc:sldChg chg="del">
        <pc:chgData name="Michael Lo" userId="caf5cbaf-57fd-4f2f-9ee2-68aa5f24d0c7" providerId="ADAL" clId="{10552AD1-0E85-4B1B-8C01-C9F088738AA8}" dt="2024-10-15T03:31:06.004" v="0" actId="4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995E886C-4CB5-4DAE-9FBA-10F1F97A8FF9}"/>
    <pc:docChg chg="undo redo custSel addSld delSld modSld">
      <pc:chgData name="Michael Lo" userId="caf5cbaf-57fd-4f2f-9ee2-68aa5f24d0c7" providerId="ADAL" clId="{995E886C-4CB5-4DAE-9FBA-10F1F97A8FF9}" dt="2024-09-23T12:54:39.144" v="1971" actId="20577"/>
      <pc:docMkLst>
        <pc:docMk/>
      </pc:docMkLst>
      <pc:sldChg chg="addSp delSp modSp add del mod delAnim modAnim">
        <pc:chgData name="Michael Lo" userId="caf5cbaf-57fd-4f2f-9ee2-68aa5f24d0c7" providerId="ADAL" clId="{995E886C-4CB5-4DAE-9FBA-10F1F97A8FF9}" dt="2024-09-23T12:26:57.273" v="892" actId="47"/>
        <pc:sldMkLst>
          <pc:docMk/>
          <pc:sldMk cId="2094144979" sldId="305"/>
        </pc:sldMkLst>
      </pc:sldChg>
      <pc:sldChg chg="modSp add del mod">
        <pc:chgData name="Michael Lo" userId="caf5cbaf-57fd-4f2f-9ee2-68aa5f24d0c7" providerId="ADAL" clId="{995E886C-4CB5-4DAE-9FBA-10F1F97A8FF9}" dt="2024-09-23T12:37:43.078" v="1019" actId="47"/>
        <pc:sldMkLst>
          <pc:docMk/>
          <pc:sldMk cId="2789958000" sldId="317"/>
        </pc:sldMkLst>
      </pc:sldChg>
      <pc:sldChg chg="add del">
        <pc:chgData name="Michael Lo" userId="caf5cbaf-57fd-4f2f-9ee2-68aa5f24d0c7" providerId="ADAL" clId="{995E886C-4CB5-4DAE-9FBA-10F1F97A8FF9}" dt="2024-09-22T23:00:41.711" v="145" actId="47"/>
        <pc:sldMkLst>
          <pc:docMk/>
          <pc:sldMk cId="1397793128" sldId="318"/>
        </pc:sldMkLst>
      </pc:sldChg>
      <pc:sldChg chg="add del">
        <pc:chgData name="Michael Lo" userId="caf5cbaf-57fd-4f2f-9ee2-68aa5f24d0c7" providerId="ADAL" clId="{995E886C-4CB5-4DAE-9FBA-10F1F97A8FF9}" dt="2024-09-22T23:10:08.894" v="262" actId="47"/>
        <pc:sldMkLst>
          <pc:docMk/>
          <pc:sldMk cId="2242822797" sldId="319"/>
        </pc:sldMkLst>
      </pc:sldChg>
      <pc:sldChg chg="add del">
        <pc:chgData name="Michael Lo" userId="caf5cbaf-57fd-4f2f-9ee2-68aa5f24d0c7" providerId="ADAL" clId="{995E886C-4CB5-4DAE-9FBA-10F1F97A8FF9}" dt="2024-09-22T23:10:02.424" v="261" actId="47"/>
        <pc:sldMkLst>
          <pc:docMk/>
          <pc:sldMk cId="2244080160" sldId="320"/>
        </pc:sldMkLst>
      </pc:sldChg>
      <pc:sldChg chg="modSp mod">
        <pc:chgData name="Michael Lo" userId="caf5cbaf-57fd-4f2f-9ee2-68aa5f24d0c7" providerId="ADAL" clId="{995E886C-4CB5-4DAE-9FBA-10F1F97A8FF9}" dt="2024-09-23T12:54:39.144" v="1971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995E886C-4CB5-4DAE-9FBA-10F1F97A8FF9}" dt="2024-09-23T12:37:29.140" v="1018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995E886C-4CB5-4DAE-9FBA-10F1F97A8FF9}" dt="2024-09-23T12:53:16.674" v="1969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995E886C-4CB5-4DAE-9FBA-10F1F97A8FF9}" dt="2024-09-23T12:37:45.809" v="1020" actId="47"/>
        <pc:sldMkLst>
          <pc:docMk/>
          <pc:sldMk cId="315654566" sldId="376"/>
        </pc:sldMkLst>
      </pc:sldChg>
      <pc:sldChg chg="modSp add mod modAnim">
        <pc:chgData name="Michael Lo" userId="caf5cbaf-57fd-4f2f-9ee2-68aa5f24d0c7" providerId="ADAL" clId="{995E886C-4CB5-4DAE-9FBA-10F1F97A8FF9}" dt="2024-09-23T02:23:20.009" v="397"/>
        <pc:sldMkLst>
          <pc:docMk/>
          <pc:sldMk cId="4186747007" sldId="377"/>
        </pc:sldMkLst>
      </pc:sldChg>
      <pc:sldChg chg="addSp modSp add mod modAnim">
        <pc:chgData name="Michael Lo" userId="caf5cbaf-57fd-4f2f-9ee2-68aa5f24d0c7" providerId="ADAL" clId="{995E886C-4CB5-4DAE-9FBA-10F1F97A8FF9}" dt="2024-09-23T12:36:01.876" v="1009"/>
        <pc:sldMkLst>
          <pc:docMk/>
          <pc:sldMk cId="1083582291" sldId="378"/>
        </pc:sldMkLst>
      </pc:sldChg>
      <pc:sldChg chg="addSp delSp modSp add mod delAnim modAnim modNotesTx">
        <pc:chgData name="Michael Lo" userId="caf5cbaf-57fd-4f2f-9ee2-68aa5f24d0c7" providerId="ADAL" clId="{995E886C-4CB5-4DAE-9FBA-10F1F97A8FF9}" dt="2024-09-23T12:36:29.254" v="1013"/>
        <pc:sldMkLst>
          <pc:docMk/>
          <pc:sldMk cId="690994062" sldId="379"/>
        </pc:sldMkLst>
      </pc:sldChg>
      <pc:sldChg chg="addSp delSp modSp add mod delAnim">
        <pc:chgData name="Michael Lo" userId="caf5cbaf-57fd-4f2f-9ee2-68aa5f24d0c7" providerId="ADAL" clId="{995E886C-4CB5-4DAE-9FBA-10F1F97A8FF9}" dt="2024-09-23T12:13:07.773" v="847" actId="1076"/>
        <pc:sldMkLst>
          <pc:docMk/>
          <pc:sldMk cId="36016217" sldId="380"/>
        </pc:sldMkLst>
      </pc:sldChg>
      <pc:sldChg chg="addSp modSp add mod modAnim">
        <pc:chgData name="Michael Lo" userId="caf5cbaf-57fd-4f2f-9ee2-68aa5f24d0c7" providerId="ADAL" clId="{995E886C-4CB5-4DAE-9FBA-10F1F97A8FF9}" dt="2024-09-23T12:52:59.786" v="1968" actId="20577"/>
        <pc:sldMkLst>
          <pc:docMk/>
          <pc:sldMk cId="157528417" sldId="381"/>
        </pc:sldMkLst>
      </pc:sldChg>
    </pc:docChg>
  </pc:docChgLst>
  <pc:docChgLst>
    <pc:chgData name="Michael Lo" userId="caf5cbaf-57fd-4f2f-9ee2-68aa5f24d0c7" providerId="ADAL" clId="{6FBCF64D-ABCA-452D-8167-7E5B490286B2}"/>
    <pc:docChg chg="undo custSel addSld delSld modSld sldOrd">
      <pc:chgData name="Michael Lo" userId="caf5cbaf-57fd-4f2f-9ee2-68aa5f24d0c7" providerId="ADAL" clId="{6FBCF64D-ABCA-452D-8167-7E5B490286B2}" dt="2024-10-10T12:38:36.012" v="9069"/>
      <pc:docMkLst>
        <pc:docMk/>
      </pc:docMkLst>
      <pc:sldChg chg="modSp mod">
        <pc:chgData name="Michael Lo" userId="caf5cbaf-57fd-4f2f-9ee2-68aa5f24d0c7" providerId="ADAL" clId="{6FBCF64D-ABCA-452D-8167-7E5B490286B2}" dt="2024-10-09T13:44:08.996" v="57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6FBCF64D-ABCA-452D-8167-7E5B490286B2}" dt="2024-10-10T12:36:51.441" v="9057" actId="6549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6FBCF64D-ABCA-452D-8167-7E5B490286B2}" dt="2024-10-10T04:46:06.173" v="1937" actId="47"/>
        <pc:sldMkLst>
          <pc:docMk/>
          <pc:sldMk cId="1337021646" sldId="360"/>
        </pc:sldMkLst>
      </pc:sldChg>
      <pc:sldChg chg="add del">
        <pc:chgData name="Michael Lo" userId="caf5cbaf-57fd-4f2f-9ee2-68aa5f24d0c7" providerId="ADAL" clId="{6FBCF64D-ABCA-452D-8167-7E5B490286B2}" dt="2024-10-10T04:47:57.191" v="2002" actId="47"/>
        <pc:sldMkLst>
          <pc:docMk/>
          <pc:sldMk cId="1402888662" sldId="361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87951108" sldId="383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3230430266" sldId="384"/>
        </pc:sldMkLst>
      </pc:sldChg>
      <pc:sldChg chg="del">
        <pc:chgData name="Michael Lo" userId="caf5cbaf-57fd-4f2f-9ee2-68aa5f24d0c7" providerId="ADAL" clId="{6FBCF64D-ABCA-452D-8167-7E5B490286B2}" dt="2024-10-09T13:44:21.876" v="62" actId="47"/>
        <pc:sldMkLst>
          <pc:docMk/>
          <pc:sldMk cId="935711978" sldId="390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478091445" sldId="392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4034584239" sldId="393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665503264" sldId="394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934084132" sldId="395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2769774089" sldId="396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1980852669" sldId="397"/>
        </pc:sldMkLst>
      </pc:sldChg>
      <pc:sldChg chg="del">
        <pc:chgData name="Michael Lo" userId="caf5cbaf-57fd-4f2f-9ee2-68aa5f24d0c7" providerId="ADAL" clId="{6FBCF64D-ABCA-452D-8167-7E5B490286B2}" dt="2024-10-09T13:44:20.646" v="60" actId="47"/>
        <pc:sldMkLst>
          <pc:docMk/>
          <pc:sldMk cId="1971981213" sldId="398"/>
        </pc:sldMkLst>
      </pc:sldChg>
      <pc:sldChg chg="addSp modSp mod">
        <pc:chgData name="Michael Lo" userId="caf5cbaf-57fd-4f2f-9ee2-68aa5f24d0c7" providerId="ADAL" clId="{6FBCF64D-ABCA-452D-8167-7E5B490286B2}" dt="2024-10-10T04:42:50.588" v="1887" actId="207"/>
        <pc:sldMkLst>
          <pc:docMk/>
          <pc:sldMk cId="300377867" sldId="399"/>
        </pc:sldMkLst>
      </pc:sldChg>
      <pc:sldChg chg="modSp add mod">
        <pc:chgData name="Michael Lo" userId="caf5cbaf-57fd-4f2f-9ee2-68aa5f24d0c7" providerId="ADAL" clId="{6FBCF64D-ABCA-452D-8167-7E5B490286B2}" dt="2024-10-10T11:00:45.791" v="4787" actId="20577"/>
        <pc:sldMkLst>
          <pc:docMk/>
          <pc:sldMk cId="328519814" sldId="400"/>
        </pc:sldMkLst>
      </pc:sldChg>
      <pc:sldChg chg="del">
        <pc:chgData name="Michael Lo" userId="caf5cbaf-57fd-4f2f-9ee2-68aa5f24d0c7" providerId="ADAL" clId="{6FBCF64D-ABCA-452D-8167-7E5B490286B2}" dt="2024-10-09T13:44:21.183" v="61" actId="47"/>
        <pc:sldMkLst>
          <pc:docMk/>
          <pc:sldMk cId="2801999941" sldId="400"/>
        </pc:sldMkLst>
      </pc:sldChg>
      <pc:sldChg chg="modSp add mod">
        <pc:chgData name="Michael Lo" userId="caf5cbaf-57fd-4f2f-9ee2-68aa5f24d0c7" providerId="ADAL" clId="{6FBCF64D-ABCA-452D-8167-7E5B490286B2}" dt="2024-10-10T04:43:38.412" v="1895" actId="207"/>
        <pc:sldMkLst>
          <pc:docMk/>
          <pc:sldMk cId="1201761359" sldId="401"/>
        </pc:sldMkLst>
      </pc:sldChg>
      <pc:sldChg chg="modSp add mod">
        <pc:chgData name="Michael Lo" userId="caf5cbaf-57fd-4f2f-9ee2-68aa5f24d0c7" providerId="ADAL" clId="{6FBCF64D-ABCA-452D-8167-7E5B490286B2}" dt="2024-10-09T13:47:58.998" v="470" actId="20577"/>
        <pc:sldMkLst>
          <pc:docMk/>
          <pc:sldMk cId="4032259395" sldId="402"/>
        </pc:sldMkLst>
      </pc:sldChg>
      <pc:sldChg chg="modSp add mod">
        <pc:chgData name="Michael Lo" userId="caf5cbaf-57fd-4f2f-9ee2-68aa5f24d0c7" providerId="ADAL" clId="{6FBCF64D-ABCA-452D-8167-7E5B490286B2}" dt="2024-10-09T13:48:11.131" v="495" actId="6549"/>
        <pc:sldMkLst>
          <pc:docMk/>
          <pc:sldMk cId="3403831163" sldId="403"/>
        </pc:sldMkLst>
      </pc:sldChg>
      <pc:sldChg chg="modSp add mod modAnim">
        <pc:chgData name="Michael Lo" userId="caf5cbaf-57fd-4f2f-9ee2-68aa5f24d0c7" providerId="ADAL" clId="{6FBCF64D-ABCA-452D-8167-7E5B490286B2}" dt="2024-10-10T11:27:34.535" v="5870"/>
        <pc:sldMkLst>
          <pc:docMk/>
          <pc:sldMk cId="4012652775" sldId="404"/>
        </pc:sldMkLst>
      </pc:sldChg>
      <pc:sldChg chg="modSp add mod ord modAnim">
        <pc:chgData name="Michael Lo" userId="caf5cbaf-57fd-4f2f-9ee2-68aa5f24d0c7" providerId="ADAL" clId="{6FBCF64D-ABCA-452D-8167-7E5B490286B2}" dt="2024-10-10T11:28:22.843" v="5878"/>
        <pc:sldMkLst>
          <pc:docMk/>
          <pc:sldMk cId="4041220794" sldId="405"/>
        </pc:sldMkLst>
      </pc:sldChg>
      <pc:sldChg chg="modSp add mod modAnim modNotesTx">
        <pc:chgData name="Michael Lo" userId="caf5cbaf-57fd-4f2f-9ee2-68aa5f24d0c7" providerId="ADAL" clId="{6FBCF64D-ABCA-452D-8167-7E5B490286B2}" dt="2024-10-10T12:26:31.628" v="8380" actId="20577"/>
        <pc:sldMkLst>
          <pc:docMk/>
          <pc:sldMk cId="264360980" sldId="406"/>
        </pc:sldMkLst>
      </pc:sldChg>
      <pc:sldChg chg="modSp add mod modNotesTx">
        <pc:chgData name="Michael Lo" userId="caf5cbaf-57fd-4f2f-9ee2-68aa5f24d0c7" providerId="ADAL" clId="{6FBCF64D-ABCA-452D-8167-7E5B490286B2}" dt="2024-10-10T12:37:46.026" v="9060" actId="6549"/>
        <pc:sldMkLst>
          <pc:docMk/>
          <pc:sldMk cId="1335586762" sldId="407"/>
        </pc:sldMkLst>
      </pc:sldChg>
      <pc:sldChg chg="modSp add mod ord modAnim modNotesTx">
        <pc:chgData name="Michael Lo" userId="caf5cbaf-57fd-4f2f-9ee2-68aa5f24d0c7" providerId="ADAL" clId="{6FBCF64D-ABCA-452D-8167-7E5B490286B2}" dt="2024-10-10T12:38:36.012" v="9069"/>
        <pc:sldMkLst>
          <pc:docMk/>
          <pc:sldMk cId="3432764269" sldId="408"/>
        </pc:sldMkLst>
      </pc:sldChg>
      <pc:sldChg chg="modSp add del mod">
        <pc:chgData name="Michael Lo" userId="caf5cbaf-57fd-4f2f-9ee2-68aa5f24d0c7" providerId="ADAL" clId="{6FBCF64D-ABCA-452D-8167-7E5B490286B2}" dt="2024-10-10T12:19:55.865" v="7856" actId="47"/>
        <pc:sldMkLst>
          <pc:docMk/>
          <pc:sldMk cId="2116806192" sldId="409"/>
        </pc:sldMkLst>
      </pc:sldChg>
      <pc:sldChg chg="modSp modAnim">
        <pc:chgData name="Michael Lo" userId="caf5cbaf-57fd-4f2f-9ee2-68aa5f24d0c7" providerId="ADAL" clId="{6FBCF64D-ABCA-452D-8167-7E5B490286B2}" dt="2024-10-10T10:19:33.272" v="2326" actId="20577"/>
        <pc:sldMkLst>
          <pc:docMk/>
          <pc:sldMk cId="1634320943" sldId="410"/>
        </pc:sldMkLst>
      </pc:sldChg>
      <pc:sldChg chg="addSp modSp mod modAnim modNotesTx">
        <pc:chgData name="Michael Lo" userId="caf5cbaf-57fd-4f2f-9ee2-68aa5f24d0c7" providerId="ADAL" clId="{6FBCF64D-ABCA-452D-8167-7E5B490286B2}" dt="2024-10-10T12:22:31.114" v="8054" actId="20577"/>
        <pc:sldMkLst>
          <pc:docMk/>
          <pc:sldMk cId="820373039" sldId="411"/>
        </pc:sldMkLst>
      </pc:sldChg>
      <pc:sldChg chg="modSp mod ord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1311522508" sldId="412"/>
        </pc:sldMkLst>
      </pc:sldChg>
      <pc:sldChg chg="modSp mod ord modAnim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3781971064" sldId="413"/>
        </pc:sldMkLst>
      </pc:sldChg>
      <pc:sldChg chg="addSp modSp add mod modAnim">
        <pc:chgData name="Michael Lo" userId="caf5cbaf-57fd-4f2f-9ee2-68aa5f24d0c7" providerId="ADAL" clId="{6FBCF64D-ABCA-452D-8167-7E5B490286B2}" dt="2024-10-10T04:45:59.667" v="1936"/>
        <pc:sldMkLst>
          <pc:docMk/>
          <pc:sldMk cId="333531101" sldId="414"/>
        </pc:sldMkLst>
      </pc:sldChg>
      <pc:sldChg chg="addSp modSp add mod modAnim modNotesTx">
        <pc:chgData name="Michael Lo" userId="caf5cbaf-57fd-4f2f-9ee2-68aa5f24d0c7" providerId="ADAL" clId="{6FBCF64D-ABCA-452D-8167-7E5B490286B2}" dt="2024-10-10T12:22:58.682" v="8109" actId="20577"/>
        <pc:sldMkLst>
          <pc:docMk/>
          <pc:sldMk cId="3255621518" sldId="415"/>
        </pc:sldMkLst>
      </pc:sldChg>
      <pc:sldChg chg="modSp add mod ord modAnim">
        <pc:chgData name="Michael Lo" userId="caf5cbaf-57fd-4f2f-9ee2-68aa5f24d0c7" providerId="ADAL" clId="{6FBCF64D-ABCA-452D-8167-7E5B490286B2}" dt="2024-10-10T11:27:09.555" v="5867"/>
        <pc:sldMkLst>
          <pc:docMk/>
          <pc:sldMk cId="106514754" sldId="416"/>
        </pc:sldMkLst>
      </pc:sldChg>
      <pc:sldChg chg="addSp modSp add mod modAnim">
        <pc:chgData name="Michael Lo" userId="caf5cbaf-57fd-4f2f-9ee2-68aa5f24d0c7" providerId="ADAL" clId="{6FBCF64D-ABCA-452D-8167-7E5B490286B2}" dt="2024-10-10T11:27:00.445" v="5866"/>
        <pc:sldMkLst>
          <pc:docMk/>
          <pc:sldMk cId="671721308" sldId="417"/>
        </pc:sldMkLst>
      </pc:sldChg>
      <pc:sldChg chg="modSp add mod modAnim">
        <pc:chgData name="Michael Lo" userId="caf5cbaf-57fd-4f2f-9ee2-68aa5f24d0c7" providerId="ADAL" clId="{6FBCF64D-ABCA-452D-8167-7E5B490286B2}" dt="2024-10-10T12:38:23.320" v="9067"/>
        <pc:sldMkLst>
          <pc:docMk/>
          <pc:sldMk cId="1169995568" sldId="418"/>
        </pc:sldMkLst>
      </pc:sldChg>
      <pc:sldChg chg="modSp add mod modShow modNotesTx">
        <pc:chgData name="Michael Lo" userId="caf5cbaf-57fd-4f2f-9ee2-68aa5f24d0c7" providerId="ADAL" clId="{6FBCF64D-ABCA-452D-8167-7E5B490286B2}" dt="2024-10-10T12:28:41.020" v="8486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C9281B85-6FFC-4AFF-9584-06DD6F5AF9C3}"/>
    <pc:docChg chg="undo custSel addSld delSld modSld">
      <pc:chgData name="Michael Lo" userId="caf5cbaf-57fd-4f2f-9ee2-68aa5f24d0c7" providerId="ADAL" clId="{C9281B85-6FFC-4AFF-9584-06DD6F5AF9C3}" dt="2024-10-22T21:02:25.951" v="3629" actId="6549"/>
      <pc:docMkLst>
        <pc:docMk/>
      </pc:docMkLst>
      <pc:sldChg chg="delSp add del mod delAnim">
        <pc:chgData name="Michael Lo" userId="caf5cbaf-57fd-4f2f-9ee2-68aa5f24d0c7" providerId="ADAL" clId="{C9281B85-6FFC-4AFF-9584-06DD6F5AF9C3}" dt="2024-10-22T18:09:56.114" v="542" actId="47"/>
        <pc:sldMkLst>
          <pc:docMk/>
          <pc:sldMk cId="2738309786" sldId="291"/>
        </pc:sldMkLst>
      </pc:sldChg>
      <pc:sldChg chg="delSp modSp add del mod delAnim">
        <pc:chgData name="Michael Lo" userId="caf5cbaf-57fd-4f2f-9ee2-68aa5f24d0c7" providerId="ADAL" clId="{C9281B85-6FFC-4AFF-9584-06DD6F5AF9C3}" dt="2024-10-22T19:59:03.866" v="2348" actId="47"/>
        <pc:sldMkLst>
          <pc:docMk/>
          <pc:sldMk cId="2623339369" sldId="300"/>
        </pc:sldMkLst>
      </pc:sldChg>
      <pc:sldChg chg="modSp add del mod">
        <pc:chgData name="Michael Lo" userId="caf5cbaf-57fd-4f2f-9ee2-68aa5f24d0c7" providerId="ADAL" clId="{C9281B85-6FFC-4AFF-9584-06DD6F5AF9C3}" dt="2024-10-22T19:52:32.687" v="1891" actId="47"/>
        <pc:sldMkLst>
          <pc:docMk/>
          <pc:sldMk cId="593152601" sldId="308"/>
        </pc:sldMkLst>
      </pc:sldChg>
      <pc:sldChg chg="modSp del mod">
        <pc:chgData name="Michael Lo" userId="caf5cbaf-57fd-4f2f-9ee2-68aa5f24d0c7" providerId="ADAL" clId="{C9281B85-6FFC-4AFF-9584-06DD6F5AF9C3}" dt="2024-10-22T17:58:00.799" v="237" actId="47"/>
        <pc:sldMkLst>
          <pc:docMk/>
          <pc:sldMk cId="3308855741" sldId="311"/>
        </pc:sldMkLst>
      </pc:sldChg>
      <pc:sldChg chg="modSp mod">
        <pc:chgData name="Michael Lo" userId="caf5cbaf-57fd-4f2f-9ee2-68aa5f24d0c7" providerId="ADAL" clId="{C9281B85-6FFC-4AFF-9584-06DD6F5AF9C3}" dt="2024-10-22T20:22:01.839" v="3223" actId="20577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C9281B85-6FFC-4AFF-9584-06DD6F5AF9C3}" dt="2024-10-22T20:35:23.826" v="3628" actId="20577"/>
        <pc:sldMkLst>
          <pc:docMk/>
          <pc:sldMk cId="2431132785" sldId="409"/>
        </pc:sldMkLst>
      </pc:sldChg>
      <pc:sldChg chg="modSp">
        <pc:chgData name="Michael Lo" userId="caf5cbaf-57fd-4f2f-9ee2-68aa5f24d0c7" providerId="ADAL" clId="{C9281B85-6FFC-4AFF-9584-06DD6F5AF9C3}" dt="2024-10-22T17:53:09.488" v="194" actId="20577"/>
        <pc:sldMkLst>
          <pc:docMk/>
          <pc:sldMk cId="4146410821" sldId="411"/>
        </pc:sldMkLst>
      </pc:sldChg>
      <pc:sldChg chg="addSp modSp mod modAnim modNotesTx">
        <pc:chgData name="Michael Lo" userId="caf5cbaf-57fd-4f2f-9ee2-68aa5f24d0c7" providerId="ADAL" clId="{C9281B85-6FFC-4AFF-9584-06DD6F5AF9C3}" dt="2024-10-22T19:35:37.671" v="1856" actId="20577"/>
        <pc:sldMkLst>
          <pc:docMk/>
          <pc:sldMk cId="3516329082" sldId="414"/>
        </pc:sldMkLst>
      </pc:sldChg>
      <pc:sldChg chg="addSp modSp mod modAnim modNotesTx">
        <pc:chgData name="Michael Lo" userId="caf5cbaf-57fd-4f2f-9ee2-68aa5f24d0c7" providerId="ADAL" clId="{C9281B85-6FFC-4AFF-9584-06DD6F5AF9C3}" dt="2024-10-22T20:07:44.210" v="2950" actId="20577"/>
        <pc:sldMkLst>
          <pc:docMk/>
          <pc:sldMk cId="2457463055" sldId="416"/>
        </pc:sldMkLst>
      </pc:sldChg>
      <pc:sldChg chg="addSp delSp modSp add mod delAnim modAnim">
        <pc:chgData name="Michael Lo" userId="caf5cbaf-57fd-4f2f-9ee2-68aa5f24d0c7" providerId="ADAL" clId="{C9281B85-6FFC-4AFF-9584-06DD6F5AF9C3}" dt="2024-10-22T17:58:55.493" v="243"/>
        <pc:sldMkLst>
          <pc:docMk/>
          <pc:sldMk cId="2448979889" sldId="418"/>
        </pc:sldMkLst>
      </pc:sldChg>
      <pc:sldChg chg="modSp add del mod">
        <pc:chgData name="Michael Lo" userId="caf5cbaf-57fd-4f2f-9ee2-68aa5f24d0c7" providerId="ADAL" clId="{C9281B85-6FFC-4AFF-9584-06DD6F5AF9C3}" dt="2024-10-22T20:22:06.446" v="3224" actId="47"/>
        <pc:sldMkLst>
          <pc:docMk/>
          <pc:sldMk cId="1671353358" sldId="419"/>
        </pc:sldMkLst>
      </pc:sldChg>
      <pc:sldChg chg="modSp add mod modAnim">
        <pc:chgData name="Michael Lo" userId="caf5cbaf-57fd-4f2f-9ee2-68aa5f24d0c7" providerId="ADAL" clId="{C9281B85-6FFC-4AFF-9584-06DD6F5AF9C3}" dt="2024-10-22T21:02:25.951" v="3629" actId="6549"/>
        <pc:sldMkLst>
          <pc:docMk/>
          <pc:sldMk cId="2960644079" sldId="4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Maya Angelou was an American memoirist, poet, and civil rights activist. She published seven autobiographies, three books of essays, several books of poetry, and is credited with a list of plays, movies, and television shows spanning over 50 years. She received dozens of awards and more than 50 honorary degrees. - Wikipedia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8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0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97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a) </a:t>
            </a:r>
          </a:p>
          <a:p>
            <a:r>
              <a:rPr lang="en-CA" dirty="0"/>
              <a:t>Using Z-table</a:t>
            </a:r>
          </a:p>
          <a:p>
            <a:r>
              <a:rPr lang="en-CA" dirty="0"/>
              <a:t>Step 1: Z = (90 – 72)/8 = +2.25</a:t>
            </a:r>
          </a:p>
          <a:p>
            <a:r>
              <a:rPr lang="en-CA" dirty="0"/>
              <a:t>Step 2: With row “+2.2” and column “0.05”, the CA is 0.9878.</a:t>
            </a:r>
          </a:p>
          <a:p>
            <a:r>
              <a:rPr lang="en-CA" dirty="0"/>
              <a:t>Remember that we want the area to the right of 90%.</a:t>
            </a:r>
          </a:p>
          <a:p>
            <a:r>
              <a:rPr lang="en-CA" dirty="0"/>
              <a:t>Answer = 1 – 0.9878 = 0.0122 or 1.22%</a:t>
            </a:r>
          </a:p>
          <a:p>
            <a:endParaRPr lang="en-CA" dirty="0"/>
          </a:p>
          <a:p>
            <a:r>
              <a:rPr lang="en-CA" dirty="0"/>
              <a:t>Using R:</a:t>
            </a:r>
          </a:p>
          <a:p>
            <a:r>
              <a:rPr lang="en-CA" dirty="0"/>
              <a:t>Both methods give you the same answer: 0.01222447</a:t>
            </a:r>
          </a:p>
          <a:p>
            <a:r>
              <a:rPr lang="en-CA" dirty="0"/>
              <a:t>1-pnorm(90,72,8)</a:t>
            </a:r>
          </a:p>
          <a:p>
            <a:r>
              <a:rPr lang="en-CA" dirty="0" err="1"/>
              <a:t>pnorm</a:t>
            </a:r>
            <a:r>
              <a:rPr lang="en-CA" dirty="0"/>
              <a:t>(90,72,8,lower.tail = FALSE)</a:t>
            </a:r>
          </a:p>
          <a:p>
            <a:endParaRPr lang="en-CA" dirty="0"/>
          </a:p>
          <a:p>
            <a:r>
              <a:rPr lang="en-CA" dirty="0"/>
              <a:t>b) </a:t>
            </a:r>
          </a:p>
          <a:p>
            <a:r>
              <a:rPr lang="en-CA" dirty="0"/>
              <a:t>Using Z-table</a:t>
            </a:r>
          </a:p>
          <a:p>
            <a:r>
              <a:rPr lang="en-CA" dirty="0"/>
              <a:t>There are two X’s but we had done one of them (X = 90). Here we will only focus on X = 80.</a:t>
            </a:r>
          </a:p>
          <a:p>
            <a:r>
              <a:rPr lang="en-CA" dirty="0"/>
              <a:t>Step 1: Z = (80 – 72)/8 = +1.00</a:t>
            </a:r>
          </a:p>
          <a:p>
            <a:r>
              <a:rPr lang="en-CA" dirty="0"/>
              <a:t>Step 2: With row “+1.0” and column “0.00”, the CA is 0.8413.</a:t>
            </a:r>
          </a:p>
          <a:p>
            <a:r>
              <a:rPr lang="en-CA" dirty="0"/>
              <a:t>Remember that we want the area between 80% and 90%, so we will take the difference between the big area and the small area.</a:t>
            </a:r>
          </a:p>
          <a:p>
            <a:r>
              <a:rPr lang="en-CA" dirty="0"/>
              <a:t>Answer = 0.9878 – 0.8413 = 0.1465 or 14.65%</a:t>
            </a:r>
          </a:p>
          <a:p>
            <a:endParaRPr lang="en-CA" dirty="0"/>
          </a:p>
          <a:p>
            <a:r>
              <a:rPr lang="en-CA" dirty="0"/>
              <a:t>Using R: </a:t>
            </a:r>
          </a:p>
          <a:p>
            <a:r>
              <a:rPr lang="en-CA" dirty="0"/>
              <a:t>Both methods give you the same answer: 0.1464308</a:t>
            </a:r>
          </a:p>
          <a:p>
            <a:r>
              <a:rPr lang="en-CA" dirty="0" err="1"/>
              <a:t>pnorm</a:t>
            </a:r>
            <a:r>
              <a:rPr lang="en-CA" dirty="0"/>
              <a:t>(90,72,8) - </a:t>
            </a:r>
            <a:r>
              <a:rPr lang="en-CA" dirty="0" err="1"/>
              <a:t>pnorm</a:t>
            </a:r>
            <a:r>
              <a:rPr lang="en-CA" dirty="0"/>
              <a:t>(80,72,8)</a:t>
            </a:r>
          </a:p>
          <a:p>
            <a:r>
              <a:rPr lang="en-CA" dirty="0"/>
              <a:t>diff(</a:t>
            </a:r>
            <a:r>
              <a:rPr lang="en-CA" dirty="0" err="1"/>
              <a:t>pnorm</a:t>
            </a:r>
            <a:r>
              <a:rPr lang="en-CA" dirty="0"/>
              <a:t>(c(80,90),72,8))</a:t>
            </a:r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a)</a:t>
            </a:r>
          </a:p>
          <a:p>
            <a:r>
              <a:rPr lang="en-CA" dirty="0"/>
              <a:t>Using Z-table:</a:t>
            </a:r>
          </a:p>
          <a:p>
            <a:r>
              <a:rPr lang="en-CA" dirty="0"/>
              <a:t>Step 1: Since the 10% or 0.1000 refers to the right hand tail, the CA is 0.9000.</a:t>
            </a:r>
          </a:p>
          <a:p>
            <a:r>
              <a:rPr lang="en-CA" dirty="0"/>
              <a:t>Note that we can’t find CA of exactly 0.9000, but the closest one is 0.8997.</a:t>
            </a:r>
          </a:p>
          <a:p>
            <a:r>
              <a:rPr lang="en-CA" dirty="0"/>
              <a:t>Using CA of 0.8997, the corresponding Z-score is +1.28</a:t>
            </a:r>
          </a:p>
          <a:p>
            <a:r>
              <a:rPr lang="en-CA" dirty="0"/>
              <a:t>Step 2: X = 72 + 1.28*8 = 82.24.</a:t>
            </a:r>
          </a:p>
          <a:p>
            <a:endParaRPr lang="en-CA" dirty="0"/>
          </a:p>
          <a:p>
            <a:r>
              <a:rPr lang="en-CA" dirty="0"/>
              <a:t>Using R:</a:t>
            </a:r>
          </a:p>
          <a:p>
            <a:r>
              <a:rPr lang="en-US" dirty="0" err="1"/>
              <a:t>qnorm</a:t>
            </a:r>
            <a:r>
              <a:rPr lang="en-US" dirty="0"/>
              <a:t>(0.9,72,8) gives 82.25241</a:t>
            </a:r>
          </a:p>
          <a:p>
            <a:endParaRPr lang="en-US" dirty="0"/>
          </a:p>
          <a:p>
            <a:r>
              <a:rPr lang="en-US" dirty="0"/>
              <a:t>b) </a:t>
            </a:r>
          </a:p>
          <a:p>
            <a:r>
              <a:rPr lang="en-US" dirty="0"/>
              <a:t>Using Z-table</a:t>
            </a:r>
          </a:p>
          <a:p>
            <a:r>
              <a:rPr lang="en-US" dirty="0"/>
              <a:t>Step 1: Using the CA of 0.4000, the closest number in the Z-table is 04013.</a:t>
            </a:r>
          </a:p>
          <a:p>
            <a:r>
              <a:rPr lang="en-US" dirty="0"/>
              <a:t>Using CA of 0.4013, the corresponding Z-score is -0.25</a:t>
            </a:r>
          </a:p>
          <a:p>
            <a:r>
              <a:rPr lang="en-US" dirty="0"/>
              <a:t>Step 2: X = 72 – 0.25*8 = 70</a:t>
            </a:r>
          </a:p>
          <a:p>
            <a:endParaRPr lang="en-US" dirty="0"/>
          </a:p>
          <a:p>
            <a:r>
              <a:rPr lang="en-US" dirty="0"/>
              <a:t>Using R:</a:t>
            </a:r>
          </a:p>
          <a:p>
            <a:r>
              <a:rPr lang="en-US" dirty="0" err="1"/>
              <a:t>qnorm</a:t>
            </a:r>
            <a:r>
              <a:rPr lang="en-US" dirty="0"/>
              <a:t>(0.4,72,8) gives 69.97322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9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6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R:</a:t>
            </a:r>
          </a:p>
          <a:p>
            <a:r>
              <a:rPr lang="en-US" dirty="0"/>
              <a:t>a)</a:t>
            </a:r>
          </a:p>
          <a:p>
            <a:r>
              <a:rPr lang="en-US" dirty="0"/>
              <a:t>P(X &gt; 11) = 0.2528396</a:t>
            </a:r>
          </a:p>
          <a:p>
            <a:r>
              <a:rPr lang="en-US" dirty="0"/>
              <a:t>Any of the following will give you the same answer.</a:t>
            </a:r>
          </a:p>
          <a:p>
            <a:r>
              <a:rPr lang="en-US" dirty="0"/>
              <a:t>exp(-11/8)</a:t>
            </a:r>
          </a:p>
          <a:p>
            <a:r>
              <a:rPr lang="en-US" dirty="0" err="1"/>
              <a:t>pexp</a:t>
            </a:r>
            <a:r>
              <a:rPr lang="en-US" dirty="0"/>
              <a:t>(11,1/8,lower.tail=FALSE)</a:t>
            </a:r>
          </a:p>
          <a:p>
            <a:r>
              <a:rPr lang="en-US" dirty="0" err="1"/>
              <a:t>pexp</a:t>
            </a:r>
            <a:r>
              <a:rPr lang="en-US" dirty="0"/>
              <a:t>(11,1/8,FALSE)</a:t>
            </a:r>
          </a:p>
          <a:p>
            <a:endParaRPr lang="en-US" dirty="0"/>
          </a:p>
          <a:p>
            <a:r>
              <a:rPr lang="en-US" dirty="0"/>
              <a:t>P(X &lt; 6) = 0.5276334</a:t>
            </a:r>
          </a:p>
          <a:p>
            <a:r>
              <a:rPr lang="en-US" dirty="0"/>
              <a:t>Any of the following will give you the same answer.</a:t>
            </a:r>
          </a:p>
          <a:p>
            <a:r>
              <a:rPr lang="sv-SE" dirty="0"/>
              <a:t>1-exp(-6/8)</a:t>
            </a:r>
          </a:p>
          <a:p>
            <a:r>
              <a:rPr lang="sv-SE" dirty="0"/>
              <a:t>1-pexp(6,1/8,lower.tail=FALSE)</a:t>
            </a:r>
          </a:p>
          <a:p>
            <a:r>
              <a:rPr lang="sv-SE" dirty="0"/>
              <a:t>pexp(6,1/8)</a:t>
            </a:r>
          </a:p>
          <a:p>
            <a:endParaRPr lang="sv-SE" dirty="0"/>
          </a:p>
          <a:p>
            <a:r>
              <a:rPr lang="sv-SE" dirty="0"/>
              <a:t>b)</a:t>
            </a:r>
          </a:p>
          <a:p>
            <a:r>
              <a:rPr lang="sv-SE" dirty="0"/>
              <a:t>P(X &gt; y) = 0.10 -&gt; Y = 18.42068</a:t>
            </a:r>
          </a:p>
          <a:p>
            <a:r>
              <a:rPr lang="sv-SE" dirty="0"/>
              <a:t>Any of the following will give you the same answer.</a:t>
            </a:r>
          </a:p>
          <a:p>
            <a:r>
              <a:rPr lang="sv-SE" dirty="0"/>
              <a:t>-8*log(0.1)</a:t>
            </a:r>
          </a:p>
          <a:p>
            <a:r>
              <a:rPr lang="sv-SE" dirty="0"/>
              <a:t>qexp(0.9,1/8)</a:t>
            </a:r>
          </a:p>
          <a:p>
            <a:r>
              <a:rPr lang="sv-SE" dirty="0"/>
              <a:t>qexp(0.1,1/8,lower.tail=FALSE)</a:t>
            </a:r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3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3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5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integration, we could also do that by “finding the areas of the rectangle”.</a:t>
            </a:r>
          </a:p>
          <a:p>
            <a:r>
              <a:rPr lang="en-US" dirty="0"/>
              <a:t>With a = 0 and b = 5, f(x) = 1/5.</a:t>
            </a:r>
          </a:p>
          <a:p>
            <a:pPr marL="0" indent="0">
              <a:buNone/>
            </a:pPr>
            <a:r>
              <a:rPr lang="en-US" dirty="0"/>
              <a:t>a) It’s a two-minute period between 1 min and 3 mins, then the probability is 2/5.</a:t>
            </a:r>
          </a:p>
          <a:p>
            <a:pPr marL="0" indent="0">
              <a:buNone/>
            </a:pPr>
            <a:r>
              <a:rPr lang="en-US" dirty="0"/>
              <a:t>b) Note the “base” is zero, so the area or probability is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3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74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2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2025-06-05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sunglasses and a black background&#10;&#10;Description automatically generated">
            <a:extLst>
              <a:ext uri="{FF2B5EF4-FFF2-40B4-BE49-F238E27FC236}">
                <a16:creationId xmlns:a16="http://schemas.microsoft.com/office/drawing/2014/main" id="{0FA7D721-2A03-82C5-6566-06E301781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1143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6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1A86CFFC-10A4-E48D-DC69-D8BC47AB8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94" y="1260934"/>
            <a:ext cx="6400800" cy="5246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Forward Way - Example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5067697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Given a Z-score, find the cumulative area (or CA).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Given Z = +0.67, find the CA.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Spitting the Z-score into two parts: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+0.6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row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0.07  column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Ans: CA = 0.7486</a:t>
            </a: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C348702-EDD9-BC09-6877-985F835BB7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94" y="1260934"/>
            <a:ext cx="6400800" cy="52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Backward Way - Example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5067697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Given a cumulative area (or CA), find the Z-score.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given CA= 0.0401, find the Z-score.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With the CA of 0.0401, we get two parts of Z-score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1) -1.7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2) 0.05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can combine them or simply add them up.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Ans: Z = -1.75</a:t>
            </a: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DA000FD-7E22-34DC-F83A-73C60F6B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15" y="989860"/>
            <a:ext cx="5486400" cy="5868140"/>
          </a:xfrm>
          <a:prstGeom prst="rect">
            <a:avLst/>
          </a:prstGeom>
        </p:spPr>
      </p:pic>
      <p:pic>
        <p:nvPicPr>
          <p:cNvPr id="7" name="Picture 6" descr="A diagram of a curve">
            <a:extLst>
              <a:ext uri="{FF2B5EF4-FFF2-40B4-BE49-F238E27FC236}">
                <a16:creationId xmlns:a16="http://schemas.microsoft.com/office/drawing/2014/main" id="{16A87A17-033E-C06E-AF1C-3C92453E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15" y="1007653"/>
            <a:ext cx="5486400" cy="58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Forward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that we are familiarized with the Z-table, let us go one step further.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step 1, we need to convert X into Z, and this conversion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𝑍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𝑣𝑎𝑙𝑢𝑒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𝑚𝑒𝑎𝑛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𝑆𝐷</m:t>
                          </m:r>
                        </m:den>
                      </m:f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Suppose the score of a large group of students follow a Normal distribution with an average of 72% and a SD of 8%.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a) What percentage of students get 90% or above?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What percentage of students get between 80% and 90%?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3B1710-A49C-D66A-617A-99A81B856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8385"/>
              </p:ext>
            </p:extLst>
          </p:nvPr>
        </p:nvGraphicFramePr>
        <p:xfrm>
          <a:off x="1524000" y="2075165"/>
          <a:ext cx="914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8448329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7461615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31095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1026111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7282364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Given</a:t>
                      </a:r>
                      <a:endParaRPr lang="en-US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Step 1</a:t>
                      </a:r>
                      <a:br>
                        <a:rPr lang="en-CA" dirty="0"/>
                      </a:br>
                      <a:r>
                        <a:rPr lang="en-CA" dirty="0"/>
                        <a:t>Use Formula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Step 2</a:t>
                      </a:r>
                      <a:br>
                        <a:rPr lang="en-CA" dirty="0"/>
                      </a:br>
                      <a:r>
                        <a:rPr lang="en-CA" dirty="0"/>
                        <a:t>Use Z-Table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Want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40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X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Z-score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Area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00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3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Backward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you can imagine, it is a “reverse” process of “forward” method.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Once we get a Z-score from the Z-table, we can use the following formula to convert Z into 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𝑍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𝜎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Suppose the score of a large group of students follow a Normal distribution with an average of 72% and a SD of 8%.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a) If the top 10% of the students are given “A”, what is the cut-off score of “A”?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If the bottom 40% of the students are given “F”, what is the cut-off score of “F”?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5DE282-F90A-3A75-3DFF-285A57A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543473"/>
              </p:ext>
            </p:extLst>
          </p:nvPr>
        </p:nvGraphicFramePr>
        <p:xfrm>
          <a:off x="1524000" y="2127104"/>
          <a:ext cx="914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8448329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7461615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31095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1026111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7282364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Given</a:t>
                      </a:r>
                      <a:endParaRPr lang="en-US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Step 1</a:t>
                      </a:r>
                      <a:br>
                        <a:rPr lang="en-CA" dirty="0"/>
                      </a:br>
                      <a:r>
                        <a:rPr lang="en-CA" dirty="0"/>
                        <a:t>Use Z-table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Step 2</a:t>
                      </a:r>
                      <a:br>
                        <a:rPr lang="en-CA" dirty="0"/>
                      </a:br>
                      <a:r>
                        <a:rPr lang="en-CA" dirty="0"/>
                        <a:t>Use Formula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Want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40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Area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Z-score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/>
                        <a:t>X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00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46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Exponential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an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Exponential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probability density function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den>
                          </m:f>
                        </m:sup>
                      </m:sSup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LH one uses </a:t>
                </a:r>
                <a14:m>
                  <m:oMath xmlns:m="http://schemas.openxmlformats.org/officeDocument/2006/math">
                    <m:r>
                      <a:rPr lang="en-CA" sz="2400" b="1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𝝁</m:t>
                    </m:r>
                  </m:oMath>
                </a14:m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as the mean parameter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the RH one uses </a:t>
                </a:r>
                <a14:m>
                  <m:oMath xmlns:m="http://schemas.openxmlformats.org/officeDocument/2006/math">
                    <m:r>
                      <a:rPr lang="en-CA" sz="2400" b="1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𝝀</m:t>
                    </m:r>
                  </m:oMath>
                </a14:m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as the rate parameter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As you can see,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reciprocal to each other.</a:t>
                </a:r>
              </a:p>
              <a:p>
                <a:pPr marL="460375" indent="-460375"/>
                <a:r>
                  <a:rPr lang="en-CA" sz="2400" cap="none" dirty="0">
                    <a:cs typeface="Calibri" panose="020F0502020204030204" pitchFamily="34" charset="0"/>
                  </a:rPr>
                  <a:t>You can differentiate the two by 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looking at the units: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typically expressed in “average units”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typically expressed in “… units per time period”.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1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Exponential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simpler way to 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without doing integration,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den>
                              </m:f>
                            </m:sup>
                          </m:s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Suppose the battery life (in hour) of ASUS ROG gaming laptops when used in a normal condition follows an Exponential distribution with a mean of 8 hours. 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a) Find the probability that the battery of a randomly selected ASUS ROG gaming laptop will last longer than 11 hours? How about shorter than 6 hours?</a:t>
                </a:r>
              </a:p>
              <a:p>
                <a:pPr marL="460375" indent="-460375"/>
                <a:r>
                  <a:rPr lang="en-CA" sz="2400" b="0" cap="none" dirty="0">
                    <a:cs typeface="Calibri" panose="020F050202020403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=8</m:t>
                    </m:r>
                    <m:r>
                      <a:rPr lang="en-CA" sz="2400" b="0" i="0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400" b="0" cap="none" dirty="0"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=11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&gt;11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=0.2528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&lt;6)=1−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sSup>
                      <m:sSup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8</m:t>
                            </m:r>
                          </m:den>
                        </m:f>
                      </m:sup>
                    </m:sSup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0.5276</m:t>
                    </m:r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Suppose the battery of the top 10% of all … gaming laptops can last at least Y hours. Find Y. </a:t>
                </a:r>
                <a:endParaRPr lang="en-CA" sz="2400" b="0" i="1" cap="none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b="0" cap="none" dirty="0">
                    <a:cs typeface="Calibri" panose="020F0502020204030204" pitchFamily="34" charset="0"/>
                  </a:rPr>
                  <a:t>Answer =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=−8⋅</m:t>
                    </m:r>
                    <m:func>
                      <m:func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400" b="0" i="0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=18.42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ln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natural logarithmic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500" t="-3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6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Exponential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Interesting fact #1: The Exponential distribution is sometimes called the “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memoryless distribution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 because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Interesting fact #2: While Poisson RV measures the number of occurrences in a unit (time or space), the primary use of Exponential RV measures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between occurrences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-&gt;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Queuing Theory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branch of probability that is dedicated to these two RV’s and uses both Poisson and Exponential distributions extensively.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1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09: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Continuous Random Variables &amp; 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Probability Distributions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Continuous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continuous random variables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RV’s that have infinite outcomes.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Expt = a social media post, RV = duration or length (in seconds)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Expt = a person, RV = height (in centimetres) or weight (in kilograms)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the most part, “continuous RV” is considered the same thing as “numerical variable”, where the former is used in probability settings while the latter is mostly in statistics.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discrete RV, the probability distribution function is called the probability mass function (or 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pmf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it is denoted mostly as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continuous RV, the probability distribution function is called 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 density function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(or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pdf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it is usually denoted as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11" b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2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E(X) and Var(X)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Just like all probability distributions (discrete or continuous alike), the sum of all probabilities has to be one. Here, it is expressed as: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expected value and variance are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𝑎𝑛𝑑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sSup>
                        <m:sSup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i="1" cap="none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i="1" cap="none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CA" sz="2400" i="1" cap="none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CA" sz="2400" i="1" cap="none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Do not worry if you did not know what they are. They are here merely for you to compare the similarity between the two definitions between discrete and continuous RV’s.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we will use calculator/R (and Z-table) to find all probabilities in this module.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4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6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(Continuous) Uniform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Uniform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between a and b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probability density function 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Related STAT concepts: the time it takes for phone calls to be picked up, the time it takes for a customers to be attended to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8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Uniform Probability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E.g.: Suppose the time it takes for an emergency call (like 911) to be picked up follows a Uniform distribution with a=0 and b=5 minutes. 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a) Find the probability that a random emergency phone call is picked up between 1 min and 3 mins.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We want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  <m:e>
                        <m:f>
                          <m:f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5−0</m:t>
                            </m:r>
                          </m:den>
                        </m:f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nary>
                      <m:nary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3−1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=2/5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Find the probability that a random emergency phone call is picked up at exactly 2 mins.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We want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5</m:t>
                            </m:r>
                          </m:den>
                        </m:f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nary>
                      <m:nary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2−2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4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General Normal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X is a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Normal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probability density function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CA" sz="2400" b="0" i="1" cap="none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are two parameters in the function: </a:t>
                </a:r>
                <a14:m>
                  <m:oMath xmlns:m="http://schemas.openxmlformats.org/officeDocument/2006/math">
                    <m:r>
                      <a:rPr lang="en-CA" sz="2400" b="1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𝝁</m:t>
                    </m:r>
                  </m:oMath>
                </a14:m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mean parameter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1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𝝈</m:t>
                    </m:r>
                  </m:oMath>
                </a14:m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dispersion parameter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Finding the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A" sz="240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p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rather complicated.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1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Standard Normal RV &amp; Distributions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general Normal RV become 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Standard Normal RV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it is denoted by the letter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a reserved letter in statistics.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f>
                        <m:f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value and variance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𝑉𝑎𝑟</m:t>
                      </m:r>
                      <m:d>
                        <m:dPr>
                          <m:ctrlP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</m:d>
                      <m:r>
                        <a:rPr lang="en-CA" sz="2400" i="1" cap="none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Instead of solving the integrals or doing the integrations in order to find the areas or probabilities every single time, statisticians had summarized selective values of Z and probabilities in a table called 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Z-table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41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Z-Table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54864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Standard Normal Table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or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Z-Table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has two main parts.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Cumulative area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or it’s usually called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left-hand area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in the middle of the table (blue)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Z-score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on the top row and left column of the table (red)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When you have one, you will find the other one!</a:t>
            </a:r>
          </a:p>
        </p:txBody>
      </p:sp>
      <p:pic>
        <p:nvPicPr>
          <p:cNvPr id="4" name="Picture 3" descr="Z-table">
            <a:extLst>
              <a:ext uri="{FF2B5EF4-FFF2-40B4-BE49-F238E27FC236}">
                <a16:creationId xmlns:a16="http://schemas.microsoft.com/office/drawing/2014/main" id="{CCD2FCDA-2DAD-9A6C-A8B0-F0AD6132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2905"/>
            <a:ext cx="5195925" cy="61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6579</TotalTime>
  <Words>2016</Words>
  <Application>Microsoft Office PowerPoint</Application>
  <PresentationFormat>Widescreen</PresentationFormat>
  <Paragraphs>187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Lucida Calligraphy</vt:lpstr>
      <vt:lpstr>Droplet</vt:lpstr>
      <vt:lpstr>PowerPoint Presentation</vt:lpstr>
      <vt:lpstr>Module 09: Continuous Random Variables &amp;  Probability Distributions</vt:lpstr>
      <vt:lpstr>Continuous RV &amp; Distributions</vt:lpstr>
      <vt:lpstr>E(X) and Var(X)</vt:lpstr>
      <vt:lpstr>(Continuous) Uniform RV &amp; Distributions</vt:lpstr>
      <vt:lpstr>Uniform Probability Calculations</vt:lpstr>
      <vt:lpstr>General Normal RV &amp; Distributions</vt:lpstr>
      <vt:lpstr>Standard Normal RV &amp; Distributions</vt:lpstr>
      <vt:lpstr>Z-Table</vt:lpstr>
      <vt:lpstr>Forward Way - Example</vt:lpstr>
      <vt:lpstr>Backward Way - Example</vt:lpstr>
      <vt:lpstr>Forward Probability Calculations</vt:lpstr>
      <vt:lpstr>Backward Probability Calculations</vt:lpstr>
      <vt:lpstr>Exponential RV &amp; Distributions</vt:lpstr>
      <vt:lpstr>Exponential Probability Calculations</vt:lpstr>
      <vt:lpstr>Exponential Probability Calculations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291</cp:revision>
  <cp:lastPrinted>2021-09-02T03:36:56Z</cp:lastPrinted>
  <dcterms:created xsi:type="dcterms:W3CDTF">2019-08-17T03:31:35Z</dcterms:created>
  <dcterms:modified xsi:type="dcterms:W3CDTF">2025-06-05T16:05:44Z</dcterms:modified>
</cp:coreProperties>
</file>